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252700" cy="10845800"/>
  <p:notesSz cx="15252700" cy="108458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446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44809" y="3362198"/>
            <a:ext cx="12974510" cy="2277617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289619" y="6073648"/>
            <a:ext cx="10684890" cy="27114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63206" y="2494534"/>
            <a:ext cx="6639896" cy="715822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861026" y="2494534"/>
            <a:ext cx="6639896" cy="715822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350" y="6350"/>
            <a:ext cx="15251303" cy="10823295"/>
          </a:xfrm>
          <a:custGeom>
            <a:avLst/>
            <a:gdLst/>
            <a:ahLst/>
            <a:cxnLst/>
            <a:rect l="l" t="t" r="r" b="b"/>
            <a:pathLst>
              <a:path w="15251303" h="10823295">
                <a:moveTo>
                  <a:pt x="0" y="10823295"/>
                </a:moveTo>
                <a:lnTo>
                  <a:pt x="15251303" y="10823295"/>
                </a:lnTo>
                <a:lnTo>
                  <a:pt x="15251303" y="0"/>
                </a:lnTo>
                <a:lnTo>
                  <a:pt x="0" y="0"/>
                </a:lnTo>
                <a:lnTo>
                  <a:pt x="0" y="10823295"/>
                </a:lnTo>
                <a:close/>
              </a:path>
            </a:pathLst>
          </a:custGeom>
          <a:ln w="12699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8346" y="78346"/>
            <a:ext cx="15107297" cy="10679303"/>
          </a:xfrm>
          <a:custGeom>
            <a:avLst/>
            <a:gdLst/>
            <a:ahLst/>
            <a:cxnLst/>
            <a:rect l="l" t="t" r="r" b="b"/>
            <a:pathLst>
              <a:path w="15107297" h="10679303">
                <a:moveTo>
                  <a:pt x="0" y="10679303"/>
                </a:moveTo>
                <a:lnTo>
                  <a:pt x="15107297" y="10679303"/>
                </a:lnTo>
                <a:lnTo>
                  <a:pt x="15107297" y="0"/>
                </a:lnTo>
                <a:lnTo>
                  <a:pt x="0" y="0"/>
                </a:lnTo>
                <a:lnTo>
                  <a:pt x="0" y="10679303"/>
                </a:lnTo>
                <a:close/>
              </a:path>
            </a:pathLst>
          </a:custGeom>
          <a:ln w="12700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222350" y="399730"/>
            <a:ext cx="0" cy="10087190"/>
          </a:xfrm>
          <a:custGeom>
            <a:avLst/>
            <a:gdLst/>
            <a:ahLst/>
            <a:cxnLst/>
            <a:rect l="l" t="t" r="r" b="b"/>
            <a:pathLst>
              <a:path h="10087190">
                <a:moveTo>
                  <a:pt x="0" y="0"/>
                </a:moveTo>
                <a:lnTo>
                  <a:pt x="0" y="10087190"/>
                </a:lnTo>
              </a:path>
            </a:pathLst>
          </a:custGeom>
          <a:ln w="12700">
            <a:solidFill>
              <a:srgbClr val="E01F8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01278" y="10613645"/>
            <a:ext cx="14512620" cy="0"/>
          </a:xfrm>
          <a:custGeom>
            <a:avLst/>
            <a:gdLst/>
            <a:ahLst/>
            <a:cxnLst/>
            <a:rect l="l" t="t" r="r" b="b"/>
            <a:pathLst>
              <a:path w="14512620">
                <a:moveTo>
                  <a:pt x="0" y="0"/>
                </a:moveTo>
                <a:lnTo>
                  <a:pt x="14512620" y="0"/>
                </a:lnTo>
              </a:path>
            </a:pathLst>
          </a:custGeom>
          <a:ln w="12700">
            <a:solidFill>
              <a:srgbClr val="E01F8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5041649" y="349069"/>
            <a:ext cx="0" cy="10087190"/>
          </a:xfrm>
          <a:custGeom>
            <a:avLst/>
            <a:gdLst/>
            <a:ahLst/>
            <a:cxnLst/>
            <a:rect l="l" t="t" r="r" b="b"/>
            <a:pathLst>
              <a:path h="10087190">
                <a:moveTo>
                  <a:pt x="0" y="10087190"/>
                </a:moveTo>
                <a:lnTo>
                  <a:pt x="0" y="0"/>
                </a:lnTo>
              </a:path>
            </a:pathLst>
          </a:custGeom>
          <a:ln w="12700">
            <a:solidFill>
              <a:srgbClr val="E01F8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50100" y="222345"/>
            <a:ext cx="14512620" cy="0"/>
          </a:xfrm>
          <a:custGeom>
            <a:avLst/>
            <a:gdLst/>
            <a:ahLst/>
            <a:cxnLst/>
            <a:rect l="l" t="t" r="r" b="b"/>
            <a:pathLst>
              <a:path w="14512620">
                <a:moveTo>
                  <a:pt x="14512620" y="0"/>
                </a:moveTo>
                <a:lnTo>
                  <a:pt x="0" y="0"/>
                </a:lnTo>
              </a:path>
            </a:pathLst>
          </a:custGeom>
          <a:ln w="12700">
            <a:solidFill>
              <a:srgbClr val="E01F8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222350" y="10537585"/>
            <a:ext cx="76581" cy="76060"/>
          </a:xfrm>
          <a:custGeom>
            <a:avLst/>
            <a:gdLst/>
            <a:ahLst/>
            <a:cxnLst/>
            <a:rect l="l" t="t" r="r" b="b"/>
            <a:pathLst>
              <a:path w="76581" h="76060">
                <a:moveTo>
                  <a:pt x="0" y="0"/>
                </a:moveTo>
                <a:lnTo>
                  <a:pt x="0" y="76060"/>
                </a:lnTo>
                <a:lnTo>
                  <a:pt x="76581" y="76060"/>
                </a:lnTo>
              </a:path>
            </a:pathLst>
          </a:custGeom>
          <a:ln w="12700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4965069" y="10537585"/>
            <a:ext cx="76580" cy="76060"/>
          </a:xfrm>
          <a:custGeom>
            <a:avLst/>
            <a:gdLst/>
            <a:ahLst/>
            <a:cxnLst/>
            <a:rect l="l" t="t" r="r" b="b"/>
            <a:pathLst>
              <a:path w="76580" h="76060">
                <a:moveTo>
                  <a:pt x="0" y="76060"/>
                </a:moveTo>
                <a:lnTo>
                  <a:pt x="76580" y="76060"/>
                </a:lnTo>
                <a:lnTo>
                  <a:pt x="76580" y="0"/>
                </a:lnTo>
              </a:path>
            </a:pathLst>
          </a:custGeom>
          <a:ln w="12700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4965069" y="222340"/>
            <a:ext cx="76580" cy="76073"/>
          </a:xfrm>
          <a:custGeom>
            <a:avLst/>
            <a:gdLst/>
            <a:ahLst/>
            <a:cxnLst/>
            <a:rect l="l" t="t" r="r" b="b"/>
            <a:pathLst>
              <a:path w="76580" h="76073">
                <a:moveTo>
                  <a:pt x="76580" y="76073"/>
                </a:moveTo>
                <a:lnTo>
                  <a:pt x="76580" y="0"/>
                </a:lnTo>
                <a:lnTo>
                  <a:pt x="0" y="0"/>
                </a:lnTo>
              </a:path>
            </a:pathLst>
          </a:custGeom>
          <a:ln w="12700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222350" y="222340"/>
            <a:ext cx="76581" cy="76073"/>
          </a:xfrm>
          <a:custGeom>
            <a:avLst/>
            <a:gdLst/>
            <a:ahLst/>
            <a:cxnLst/>
            <a:rect l="l" t="t" r="r" b="b"/>
            <a:pathLst>
              <a:path w="76581" h="76073">
                <a:moveTo>
                  <a:pt x="76581" y="0"/>
                </a:moveTo>
                <a:lnTo>
                  <a:pt x="0" y="0"/>
                </a:lnTo>
                <a:lnTo>
                  <a:pt x="0" y="76073"/>
                </a:lnTo>
              </a:path>
            </a:pathLst>
          </a:custGeom>
          <a:ln w="12700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63206" y="433831"/>
            <a:ext cx="13737716" cy="1735327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63206" y="2494534"/>
            <a:ext cx="13737716" cy="715822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189804" y="10086594"/>
            <a:ext cx="4884521" cy="54229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63206" y="10086594"/>
            <a:ext cx="3510749" cy="54229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990174" y="10086594"/>
            <a:ext cx="3510749" cy="54229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Unbenannt-4</dc:title>
  <dc:creator>setup</dc:creator>
  <cp:lastModifiedBy>Katrin Stockinger</cp:lastModifiedBy>
  <cp:revision>1</cp:revision>
  <dcterms:created xsi:type="dcterms:W3CDTF">2016-08-26T11:26:53Z</dcterms:created>
  <dcterms:modified xsi:type="dcterms:W3CDTF">2016-08-26T12:54:10Z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2016-08-26T00:00:00Z</vt:filetime>
  </property>
  <property fmtid="{D5CDD505-2E9C-101B-9397-08002B2CF9AE}" pid="3" name="LastSaved">
    <vt:filetime>2016-08-26T00:00:00Z</vt:filetime>
  </property>
</Properties>
</file>