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5473700" cy="7708900"/>
  <p:notesSz cx="54737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0527" y="2389759"/>
            <a:ext cx="4652645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1055" y="4316984"/>
            <a:ext cx="383159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3685" y="1773047"/>
            <a:ext cx="2381059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18955" y="1773047"/>
            <a:ext cx="2381059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1349" y="381701"/>
            <a:ext cx="0" cy="7018020"/>
          </a:xfrm>
          <a:custGeom>
            <a:avLst/>
            <a:gdLst/>
            <a:ahLst/>
            <a:cxnLst/>
            <a:rect l="l" t="t" r="r" b="b"/>
            <a:pathLst>
              <a:path w="0" h="7018020">
                <a:moveTo>
                  <a:pt x="0" y="0"/>
                </a:moveTo>
                <a:lnTo>
                  <a:pt x="0" y="7017715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69495" y="7553647"/>
            <a:ext cx="4791075" cy="0"/>
          </a:xfrm>
          <a:custGeom>
            <a:avLst/>
            <a:gdLst/>
            <a:ahLst/>
            <a:cxnLst/>
            <a:rect l="l" t="t" r="r" b="b"/>
            <a:pathLst>
              <a:path w="4791075" h="0">
                <a:moveTo>
                  <a:pt x="0" y="0"/>
                </a:moveTo>
                <a:lnTo>
                  <a:pt x="4791062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312650" y="304579"/>
            <a:ext cx="0" cy="7018020"/>
          </a:xfrm>
          <a:custGeom>
            <a:avLst/>
            <a:gdLst/>
            <a:ahLst/>
            <a:cxnLst/>
            <a:rect l="l" t="t" r="r" b="b"/>
            <a:pathLst>
              <a:path w="0" h="7018020">
                <a:moveTo>
                  <a:pt x="0" y="701771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3441" y="150347"/>
            <a:ext cx="4791075" cy="0"/>
          </a:xfrm>
          <a:custGeom>
            <a:avLst/>
            <a:gdLst/>
            <a:ahLst/>
            <a:cxnLst/>
            <a:rect l="l" t="t" r="r" b="b"/>
            <a:pathLst>
              <a:path w="4791075" h="0">
                <a:moveTo>
                  <a:pt x="4791062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1349" y="7476529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70">
                <a:moveTo>
                  <a:pt x="0" y="0"/>
                </a:moveTo>
                <a:lnTo>
                  <a:pt x="0" y="77114"/>
                </a:lnTo>
                <a:lnTo>
                  <a:pt x="76047" y="7711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5236602" y="7476529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70">
                <a:moveTo>
                  <a:pt x="0" y="77114"/>
                </a:moveTo>
                <a:lnTo>
                  <a:pt x="76047" y="77114"/>
                </a:lnTo>
                <a:lnTo>
                  <a:pt x="76047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5236602" y="150344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70">
                <a:moveTo>
                  <a:pt x="76047" y="77127"/>
                </a:moveTo>
                <a:lnTo>
                  <a:pt x="7604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41349" y="150344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70">
                <a:moveTo>
                  <a:pt x="76047" y="0"/>
                </a:moveTo>
                <a:lnTo>
                  <a:pt x="0" y="0"/>
                </a:lnTo>
                <a:lnTo>
                  <a:pt x="0" y="77127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516369" y="583038"/>
            <a:ext cx="95014" cy="13609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36216" y="575155"/>
            <a:ext cx="93064" cy="14397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750855" y="568931"/>
            <a:ext cx="354954" cy="19272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35663" y="615816"/>
            <a:ext cx="88375" cy="14584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246464" y="575155"/>
            <a:ext cx="22860" cy="144145"/>
          </a:xfrm>
          <a:custGeom>
            <a:avLst/>
            <a:gdLst/>
            <a:ahLst/>
            <a:cxnLst/>
            <a:rect l="l" t="t" r="r" b="b"/>
            <a:pathLst>
              <a:path w="22859" h="144145">
                <a:moveTo>
                  <a:pt x="19915" y="43150"/>
                </a:moveTo>
                <a:lnTo>
                  <a:pt x="2696" y="43150"/>
                </a:lnTo>
                <a:lnTo>
                  <a:pt x="2696" y="143973"/>
                </a:lnTo>
                <a:lnTo>
                  <a:pt x="19915" y="143973"/>
                </a:lnTo>
                <a:lnTo>
                  <a:pt x="19915" y="43150"/>
                </a:lnTo>
                <a:close/>
              </a:path>
              <a:path w="22859" h="144145">
                <a:moveTo>
                  <a:pt x="18048" y="0"/>
                </a:moveTo>
                <a:lnTo>
                  <a:pt x="4771" y="0"/>
                </a:lnTo>
                <a:lnTo>
                  <a:pt x="0" y="4563"/>
                </a:lnTo>
                <a:lnTo>
                  <a:pt x="0" y="18048"/>
                </a:lnTo>
                <a:lnTo>
                  <a:pt x="4771" y="22405"/>
                </a:lnTo>
                <a:lnTo>
                  <a:pt x="18048" y="22405"/>
                </a:lnTo>
                <a:lnTo>
                  <a:pt x="22819" y="18048"/>
                </a:lnTo>
                <a:lnTo>
                  <a:pt x="22819" y="4563"/>
                </a:lnTo>
                <a:lnTo>
                  <a:pt x="1804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290859" y="615816"/>
            <a:ext cx="85678" cy="10580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400374" y="615816"/>
            <a:ext cx="55880" cy="103505"/>
          </a:xfrm>
          <a:custGeom>
            <a:avLst/>
            <a:gdLst/>
            <a:ahLst/>
            <a:cxnLst/>
            <a:rect l="l" t="t" r="r" b="b"/>
            <a:pathLst>
              <a:path w="55880" h="103504">
                <a:moveTo>
                  <a:pt x="49374" y="0"/>
                </a:moveTo>
                <a:lnTo>
                  <a:pt x="44810" y="0"/>
                </a:lnTo>
                <a:lnTo>
                  <a:pt x="36602" y="1461"/>
                </a:lnTo>
                <a:lnTo>
                  <a:pt x="28939" y="5627"/>
                </a:lnTo>
                <a:lnTo>
                  <a:pt x="22055" y="12165"/>
                </a:lnTo>
                <a:lnTo>
                  <a:pt x="16181" y="20745"/>
                </a:lnTo>
                <a:lnTo>
                  <a:pt x="15559" y="20745"/>
                </a:lnTo>
                <a:lnTo>
                  <a:pt x="14106" y="2489"/>
                </a:lnTo>
                <a:lnTo>
                  <a:pt x="0" y="2489"/>
                </a:lnTo>
                <a:lnTo>
                  <a:pt x="0" y="103312"/>
                </a:lnTo>
                <a:lnTo>
                  <a:pt x="17218" y="103312"/>
                </a:lnTo>
                <a:lnTo>
                  <a:pt x="17218" y="38586"/>
                </a:lnTo>
                <a:lnTo>
                  <a:pt x="22897" y="27811"/>
                </a:lnTo>
                <a:lnTo>
                  <a:pt x="29354" y="20693"/>
                </a:lnTo>
                <a:lnTo>
                  <a:pt x="36123" y="16764"/>
                </a:lnTo>
                <a:lnTo>
                  <a:pt x="42735" y="15559"/>
                </a:lnTo>
                <a:lnTo>
                  <a:pt x="46677" y="15559"/>
                </a:lnTo>
                <a:lnTo>
                  <a:pt x="48959" y="15974"/>
                </a:lnTo>
                <a:lnTo>
                  <a:pt x="51863" y="16803"/>
                </a:lnTo>
                <a:lnTo>
                  <a:pt x="55597" y="2074"/>
                </a:lnTo>
                <a:lnTo>
                  <a:pt x="52486" y="622"/>
                </a:lnTo>
                <a:lnTo>
                  <a:pt x="4937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497671" y="583038"/>
            <a:ext cx="210670" cy="13857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496592" y="872552"/>
            <a:ext cx="1584675" cy="28983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101045" y="1118132"/>
            <a:ext cx="17145" cy="17780"/>
          </a:xfrm>
          <a:custGeom>
            <a:avLst/>
            <a:gdLst/>
            <a:ahLst/>
            <a:cxnLst/>
            <a:rect l="l" t="t" r="r" b="b"/>
            <a:pathLst>
              <a:path w="17144" h="17780">
                <a:moveTo>
                  <a:pt x="12862" y="0"/>
                </a:moveTo>
                <a:lnTo>
                  <a:pt x="3734" y="0"/>
                </a:lnTo>
                <a:lnTo>
                  <a:pt x="0" y="3595"/>
                </a:lnTo>
                <a:lnTo>
                  <a:pt x="0" y="13968"/>
                </a:lnTo>
                <a:lnTo>
                  <a:pt x="3734" y="17564"/>
                </a:lnTo>
                <a:lnTo>
                  <a:pt x="8298" y="17564"/>
                </a:lnTo>
                <a:lnTo>
                  <a:pt x="12862" y="17564"/>
                </a:lnTo>
                <a:lnTo>
                  <a:pt x="16596" y="13968"/>
                </a:lnTo>
                <a:lnTo>
                  <a:pt x="16596" y="3595"/>
                </a:lnTo>
                <a:lnTo>
                  <a:pt x="1286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69354" y="78346"/>
            <a:ext cx="5315585" cy="7547609"/>
          </a:xfrm>
          <a:custGeom>
            <a:avLst/>
            <a:gdLst/>
            <a:ahLst/>
            <a:cxnLst/>
            <a:rect l="l" t="t" r="r" b="b"/>
            <a:pathLst>
              <a:path w="5315585" h="7547609">
                <a:moveTo>
                  <a:pt x="0" y="7547305"/>
                </a:moveTo>
                <a:lnTo>
                  <a:pt x="5315305" y="7547305"/>
                </a:lnTo>
                <a:lnTo>
                  <a:pt x="5315305" y="0"/>
                </a:lnTo>
                <a:lnTo>
                  <a:pt x="0" y="0"/>
                </a:lnTo>
                <a:lnTo>
                  <a:pt x="0" y="7547305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3685" y="308356"/>
            <a:ext cx="4926330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3685" y="1773047"/>
            <a:ext cx="492633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1058" y="7169277"/>
            <a:ext cx="175158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3685" y="7169277"/>
            <a:ext cx="1258951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41064" y="7169277"/>
            <a:ext cx="1258951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Briefpapier_A5_PDF_Vorlage.indd</dc:title>
  <dcterms:created xsi:type="dcterms:W3CDTF">2020-11-19T11:23:04Z</dcterms:created>
  <dcterms:modified xsi:type="dcterms:W3CDTF">2020-11-19T11:23:04Z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2020-11-19T00:00:00Z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2020-11-19T00:00:00Z</vt:filetime>
  </property>
</Properties>
</file>