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08900" cy="10839450"/>
  <p:notesSz cx="77089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50350" y="376103"/>
            <a:ext cx="0" cy="10159365"/>
          </a:xfrm>
          <a:custGeom>
            <a:avLst/>
            <a:gdLst/>
            <a:ahLst/>
            <a:cxnLst/>
            <a:rect l="l" t="t" r="r" b="b"/>
            <a:pathLst>
              <a:path w="0" h="10159365">
                <a:moveTo>
                  <a:pt x="0" y="0"/>
                </a:moveTo>
                <a:lnTo>
                  <a:pt x="0" y="101590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81703" y="10685645"/>
            <a:ext cx="7018020" cy="0"/>
          </a:xfrm>
          <a:custGeom>
            <a:avLst/>
            <a:gdLst/>
            <a:ahLst/>
            <a:cxnLst/>
            <a:rect l="l" t="t" r="r" b="b"/>
            <a:pathLst>
              <a:path w="7018020" h="0">
                <a:moveTo>
                  <a:pt x="0" y="0"/>
                </a:moveTo>
                <a:lnTo>
                  <a:pt x="7017715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53649" y="300854"/>
            <a:ext cx="0" cy="10159365"/>
          </a:xfrm>
          <a:custGeom>
            <a:avLst/>
            <a:gdLst/>
            <a:ahLst/>
            <a:cxnLst/>
            <a:rect l="l" t="t" r="r" b="b"/>
            <a:pathLst>
              <a:path w="0" h="10159365">
                <a:moveTo>
                  <a:pt x="0" y="101590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4581" y="150345"/>
            <a:ext cx="7018020" cy="0"/>
          </a:xfrm>
          <a:custGeom>
            <a:avLst/>
            <a:gdLst/>
            <a:ahLst/>
            <a:cxnLst/>
            <a:rect l="l" t="t" r="r" b="b"/>
            <a:pathLst>
              <a:path w="7018020" h="0">
                <a:moveTo>
                  <a:pt x="70177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50350" y="10610394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47"/>
                </a:lnTo>
                <a:lnTo>
                  <a:pt x="77114" y="75247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476535" y="10610394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47"/>
                </a:moveTo>
                <a:lnTo>
                  <a:pt x="77114" y="75247"/>
                </a:lnTo>
                <a:lnTo>
                  <a:pt x="77114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476535" y="150344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114" y="75260"/>
                </a:moveTo>
                <a:lnTo>
                  <a:pt x="7711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50350" y="150344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114" y="0"/>
                </a:moveTo>
                <a:lnTo>
                  <a:pt x="0" y="0"/>
                </a:lnTo>
                <a:lnTo>
                  <a:pt x="0" y="7526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25370" y="583036"/>
            <a:ext cx="95014" cy="1360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45216" y="575153"/>
            <a:ext cx="93064" cy="1439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759856" y="568929"/>
            <a:ext cx="354954" cy="1927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44663" y="615814"/>
            <a:ext cx="88375" cy="1458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55465" y="575153"/>
            <a:ext cx="22860" cy="144145"/>
          </a:xfrm>
          <a:custGeom>
            <a:avLst/>
            <a:gdLst/>
            <a:ahLst/>
            <a:cxnLst/>
            <a:rect l="l" t="t" r="r" b="b"/>
            <a:pathLst>
              <a:path w="22859" h="144145">
                <a:moveTo>
                  <a:pt x="19915" y="43150"/>
                </a:moveTo>
                <a:lnTo>
                  <a:pt x="2696" y="43150"/>
                </a:lnTo>
                <a:lnTo>
                  <a:pt x="2696" y="143973"/>
                </a:lnTo>
                <a:lnTo>
                  <a:pt x="19915" y="143973"/>
                </a:lnTo>
                <a:lnTo>
                  <a:pt x="19915" y="43150"/>
                </a:lnTo>
                <a:close/>
              </a:path>
              <a:path w="22859" h="144145">
                <a:moveTo>
                  <a:pt x="18048" y="0"/>
                </a:moveTo>
                <a:lnTo>
                  <a:pt x="4771" y="0"/>
                </a:lnTo>
                <a:lnTo>
                  <a:pt x="0" y="4563"/>
                </a:lnTo>
                <a:lnTo>
                  <a:pt x="0" y="18048"/>
                </a:lnTo>
                <a:lnTo>
                  <a:pt x="4771" y="22405"/>
                </a:lnTo>
                <a:lnTo>
                  <a:pt x="18048" y="22405"/>
                </a:lnTo>
                <a:lnTo>
                  <a:pt x="22819" y="18048"/>
                </a:lnTo>
                <a:lnTo>
                  <a:pt x="22819" y="4563"/>
                </a:lnTo>
                <a:lnTo>
                  <a:pt x="1804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299860" y="615814"/>
            <a:ext cx="85678" cy="10580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09375" y="615814"/>
            <a:ext cx="55880" cy="103505"/>
          </a:xfrm>
          <a:custGeom>
            <a:avLst/>
            <a:gdLst/>
            <a:ahLst/>
            <a:cxnLst/>
            <a:rect l="l" t="t" r="r" b="b"/>
            <a:pathLst>
              <a:path w="55880" h="103504">
                <a:moveTo>
                  <a:pt x="49374" y="0"/>
                </a:moveTo>
                <a:lnTo>
                  <a:pt x="44810" y="0"/>
                </a:lnTo>
                <a:lnTo>
                  <a:pt x="36602" y="1461"/>
                </a:lnTo>
                <a:lnTo>
                  <a:pt x="28939" y="5627"/>
                </a:lnTo>
                <a:lnTo>
                  <a:pt x="22055" y="12165"/>
                </a:lnTo>
                <a:lnTo>
                  <a:pt x="16181" y="20745"/>
                </a:lnTo>
                <a:lnTo>
                  <a:pt x="15559" y="20745"/>
                </a:lnTo>
                <a:lnTo>
                  <a:pt x="14106" y="2489"/>
                </a:lnTo>
                <a:lnTo>
                  <a:pt x="0" y="2489"/>
                </a:lnTo>
                <a:lnTo>
                  <a:pt x="0" y="103312"/>
                </a:lnTo>
                <a:lnTo>
                  <a:pt x="17218" y="103312"/>
                </a:lnTo>
                <a:lnTo>
                  <a:pt x="17218" y="38586"/>
                </a:lnTo>
                <a:lnTo>
                  <a:pt x="22897" y="27811"/>
                </a:lnTo>
                <a:lnTo>
                  <a:pt x="29354" y="20693"/>
                </a:lnTo>
                <a:lnTo>
                  <a:pt x="36123" y="16764"/>
                </a:lnTo>
                <a:lnTo>
                  <a:pt x="42735" y="15559"/>
                </a:lnTo>
                <a:lnTo>
                  <a:pt x="46677" y="15559"/>
                </a:lnTo>
                <a:lnTo>
                  <a:pt x="48959" y="15973"/>
                </a:lnTo>
                <a:lnTo>
                  <a:pt x="51863" y="16803"/>
                </a:lnTo>
                <a:lnTo>
                  <a:pt x="55597" y="2074"/>
                </a:lnTo>
                <a:lnTo>
                  <a:pt x="52486" y="622"/>
                </a:lnTo>
                <a:lnTo>
                  <a:pt x="493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506671" y="583036"/>
            <a:ext cx="212101" cy="13609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505593" y="872550"/>
            <a:ext cx="1584675" cy="28983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10046" y="1118131"/>
            <a:ext cx="17145" cy="17780"/>
          </a:xfrm>
          <a:custGeom>
            <a:avLst/>
            <a:gdLst/>
            <a:ahLst/>
            <a:cxnLst/>
            <a:rect l="l" t="t" r="r" b="b"/>
            <a:pathLst>
              <a:path w="17144" h="17780">
                <a:moveTo>
                  <a:pt x="12862" y="0"/>
                </a:moveTo>
                <a:lnTo>
                  <a:pt x="3734" y="0"/>
                </a:lnTo>
                <a:lnTo>
                  <a:pt x="0" y="3595"/>
                </a:lnTo>
                <a:lnTo>
                  <a:pt x="0" y="13968"/>
                </a:lnTo>
                <a:lnTo>
                  <a:pt x="3734" y="17564"/>
                </a:lnTo>
                <a:lnTo>
                  <a:pt x="8298" y="17564"/>
                </a:lnTo>
                <a:lnTo>
                  <a:pt x="12862" y="17564"/>
                </a:lnTo>
                <a:lnTo>
                  <a:pt x="16596" y="13968"/>
                </a:lnTo>
                <a:lnTo>
                  <a:pt x="16596" y="3595"/>
                </a:lnTo>
                <a:lnTo>
                  <a:pt x="128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78346" y="78346"/>
            <a:ext cx="7547609" cy="10679430"/>
          </a:xfrm>
          <a:custGeom>
            <a:avLst/>
            <a:gdLst/>
            <a:ahLst/>
            <a:cxnLst/>
            <a:rect l="l" t="t" r="r" b="b"/>
            <a:pathLst>
              <a:path w="7547609" h="10679430">
                <a:moveTo>
                  <a:pt x="0" y="10679303"/>
                </a:moveTo>
                <a:lnTo>
                  <a:pt x="7547305" y="10679303"/>
                </a:lnTo>
                <a:lnTo>
                  <a:pt x="7547305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Briefpapier_A4_PDF_Vorlage.indd</dc:title>
  <dcterms:created xsi:type="dcterms:W3CDTF">2020-11-19T11:17:22Z</dcterms:created>
  <dcterms:modified xsi:type="dcterms:W3CDTF">2020-11-19T11:17:22Z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2020-11-19T00:00:00Z</vt:filetime>
  </property>
</Properties>
</file>