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5981700" cy="4248150"/>
  <p:notesSz cx="5981700" cy="42481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48627" y="1316926"/>
            <a:ext cx="5084445" cy="89211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97255" y="2378964"/>
            <a:ext cx="4187190" cy="10620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99085" y="977074"/>
            <a:ext cx="2602039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080575" y="977074"/>
            <a:ext cx="2602039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147175" y="656907"/>
            <a:ext cx="0" cy="3344545"/>
          </a:xfrm>
          <a:custGeom>
            <a:avLst/>
            <a:gdLst/>
            <a:ahLst/>
            <a:cxnLst/>
            <a:rect l="l" t="t" r="r" b="b"/>
            <a:pathLst>
              <a:path w="0" h="3344545">
                <a:moveTo>
                  <a:pt x="0" y="0"/>
                </a:moveTo>
                <a:lnTo>
                  <a:pt x="0" y="3344087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299361" y="4100822"/>
            <a:ext cx="5428615" cy="0"/>
          </a:xfrm>
          <a:custGeom>
            <a:avLst/>
            <a:gdLst/>
            <a:ahLst/>
            <a:cxnLst/>
            <a:rect l="l" t="t" r="r" b="b"/>
            <a:pathLst>
              <a:path w="5428615" h="0">
                <a:moveTo>
                  <a:pt x="0" y="0"/>
                </a:moveTo>
                <a:lnTo>
                  <a:pt x="5428005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5828824" y="606999"/>
            <a:ext cx="0" cy="3344545"/>
          </a:xfrm>
          <a:custGeom>
            <a:avLst/>
            <a:gdLst/>
            <a:ahLst/>
            <a:cxnLst/>
            <a:rect l="l" t="t" r="r" b="b"/>
            <a:pathLst>
              <a:path w="0" h="3344545">
                <a:moveTo>
                  <a:pt x="0" y="3344087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248632" y="507172"/>
            <a:ext cx="5428615" cy="0"/>
          </a:xfrm>
          <a:custGeom>
            <a:avLst/>
            <a:gdLst/>
            <a:ahLst/>
            <a:cxnLst/>
            <a:rect l="l" t="t" r="r" b="b"/>
            <a:pathLst>
              <a:path w="5428615" h="0">
                <a:moveTo>
                  <a:pt x="5428005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147175" y="4050910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4">
                <a:moveTo>
                  <a:pt x="0" y="0"/>
                </a:moveTo>
                <a:lnTo>
                  <a:pt x="0" y="49911"/>
                </a:lnTo>
                <a:lnTo>
                  <a:pt x="50723" y="49911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5778101" y="4050910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4">
                <a:moveTo>
                  <a:pt x="0" y="49911"/>
                </a:moveTo>
                <a:lnTo>
                  <a:pt x="50723" y="49911"/>
                </a:lnTo>
                <a:lnTo>
                  <a:pt x="50723" y="0"/>
                </a:lnTo>
              </a:path>
            </a:pathLst>
          </a:custGeom>
          <a:ln w="6349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5778101" y="507165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5">
                <a:moveTo>
                  <a:pt x="50723" y="49923"/>
                </a:moveTo>
                <a:lnTo>
                  <a:pt x="50723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147175" y="507165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5">
                <a:moveTo>
                  <a:pt x="50723" y="0"/>
                </a:moveTo>
                <a:lnTo>
                  <a:pt x="0" y="0"/>
                </a:lnTo>
                <a:lnTo>
                  <a:pt x="0" y="49923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4" y="0"/>
            <a:ext cx="5976620" cy="432434"/>
          </a:xfrm>
          <a:custGeom>
            <a:avLst/>
            <a:gdLst/>
            <a:ahLst/>
            <a:cxnLst/>
            <a:rect l="l" t="t" r="r" b="b"/>
            <a:pathLst>
              <a:path w="5976620" h="432434">
                <a:moveTo>
                  <a:pt x="1933854" y="0"/>
                </a:moveTo>
                <a:lnTo>
                  <a:pt x="1633702" y="0"/>
                </a:lnTo>
                <a:lnTo>
                  <a:pt x="263575" y="432003"/>
                </a:lnTo>
                <a:lnTo>
                  <a:pt x="563714" y="432003"/>
                </a:lnTo>
                <a:lnTo>
                  <a:pt x="1933854" y="0"/>
                </a:lnTo>
                <a:close/>
              </a:path>
              <a:path w="5976620" h="432434">
                <a:moveTo>
                  <a:pt x="2588463" y="0"/>
                </a:moveTo>
                <a:lnTo>
                  <a:pt x="2288324" y="0"/>
                </a:lnTo>
                <a:lnTo>
                  <a:pt x="918184" y="432003"/>
                </a:lnTo>
                <a:lnTo>
                  <a:pt x="1218336" y="432003"/>
                </a:lnTo>
                <a:lnTo>
                  <a:pt x="2588463" y="0"/>
                </a:lnTo>
                <a:close/>
              </a:path>
              <a:path w="5976620" h="432434">
                <a:moveTo>
                  <a:pt x="3243097" y="0"/>
                </a:moveTo>
                <a:lnTo>
                  <a:pt x="2942958" y="0"/>
                </a:lnTo>
                <a:lnTo>
                  <a:pt x="1572818" y="432003"/>
                </a:lnTo>
                <a:lnTo>
                  <a:pt x="1872957" y="432003"/>
                </a:lnTo>
                <a:lnTo>
                  <a:pt x="3243097" y="0"/>
                </a:lnTo>
                <a:close/>
              </a:path>
              <a:path w="5976620" h="432434">
                <a:moveTo>
                  <a:pt x="3897718" y="0"/>
                </a:moveTo>
                <a:lnTo>
                  <a:pt x="3597592" y="0"/>
                </a:lnTo>
                <a:lnTo>
                  <a:pt x="2227453" y="432003"/>
                </a:lnTo>
                <a:lnTo>
                  <a:pt x="2527592" y="432003"/>
                </a:lnTo>
                <a:lnTo>
                  <a:pt x="3897718" y="0"/>
                </a:lnTo>
                <a:close/>
              </a:path>
              <a:path w="5976620" h="432434">
                <a:moveTo>
                  <a:pt x="4552353" y="0"/>
                </a:moveTo>
                <a:lnTo>
                  <a:pt x="4252201" y="0"/>
                </a:lnTo>
                <a:lnTo>
                  <a:pt x="2882087" y="432003"/>
                </a:lnTo>
                <a:lnTo>
                  <a:pt x="3182226" y="432003"/>
                </a:lnTo>
                <a:lnTo>
                  <a:pt x="4552353" y="0"/>
                </a:lnTo>
                <a:close/>
              </a:path>
              <a:path w="5976620" h="432434">
                <a:moveTo>
                  <a:pt x="5206974" y="0"/>
                </a:moveTo>
                <a:lnTo>
                  <a:pt x="4906835" y="0"/>
                </a:lnTo>
                <a:lnTo>
                  <a:pt x="3536696" y="432003"/>
                </a:lnTo>
                <a:lnTo>
                  <a:pt x="3836835" y="432003"/>
                </a:lnTo>
                <a:lnTo>
                  <a:pt x="5206974" y="0"/>
                </a:lnTo>
                <a:close/>
              </a:path>
              <a:path w="5976620" h="432434">
                <a:moveTo>
                  <a:pt x="5861596" y="0"/>
                </a:moveTo>
                <a:lnTo>
                  <a:pt x="5561457" y="0"/>
                </a:lnTo>
                <a:lnTo>
                  <a:pt x="4191330" y="432003"/>
                </a:lnTo>
                <a:lnTo>
                  <a:pt x="4491469" y="432003"/>
                </a:lnTo>
                <a:lnTo>
                  <a:pt x="5861596" y="0"/>
                </a:lnTo>
                <a:close/>
              </a:path>
              <a:path w="5976620" h="432434">
                <a:moveTo>
                  <a:pt x="5975997" y="75704"/>
                </a:moveTo>
                <a:lnTo>
                  <a:pt x="4845951" y="432003"/>
                </a:lnTo>
                <a:lnTo>
                  <a:pt x="5146090" y="432003"/>
                </a:lnTo>
                <a:lnTo>
                  <a:pt x="5975997" y="170345"/>
                </a:lnTo>
                <a:lnTo>
                  <a:pt x="5975997" y="75704"/>
                </a:lnTo>
                <a:close/>
              </a:path>
              <a:path w="5976620" h="432434">
                <a:moveTo>
                  <a:pt x="5975997" y="282105"/>
                </a:moveTo>
                <a:lnTo>
                  <a:pt x="5500585" y="432003"/>
                </a:lnTo>
                <a:lnTo>
                  <a:pt x="5800725" y="432003"/>
                </a:lnTo>
                <a:lnTo>
                  <a:pt x="5975997" y="376745"/>
                </a:lnTo>
                <a:lnTo>
                  <a:pt x="5975997" y="282105"/>
                </a:lnTo>
                <a:close/>
              </a:path>
              <a:path w="5976620" h="432434">
                <a:moveTo>
                  <a:pt x="1279220" y="0"/>
                </a:moveTo>
                <a:lnTo>
                  <a:pt x="979081" y="0"/>
                </a:lnTo>
                <a:lnTo>
                  <a:pt x="0" y="308711"/>
                </a:lnTo>
                <a:lnTo>
                  <a:pt x="0" y="403339"/>
                </a:lnTo>
                <a:lnTo>
                  <a:pt x="1279220" y="0"/>
                </a:lnTo>
                <a:close/>
              </a:path>
              <a:path w="5976620" h="432434">
                <a:moveTo>
                  <a:pt x="624598" y="0"/>
                </a:moveTo>
                <a:lnTo>
                  <a:pt x="324446" y="0"/>
                </a:lnTo>
                <a:lnTo>
                  <a:pt x="0" y="102311"/>
                </a:lnTo>
                <a:lnTo>
                  <a:pt x="0" y="196938"/>
                </a:lnTo>
                <a:lnTo>
                  <a:pt x="62459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75171" y="435178"/>
            <a:ext cx="5826125" cy="3738245"/>
          </a:xfrm>
          <a:custGeom>
            <a:avLst/>
            <a:gdLst/>
            <a:ahLst/>
            <a:cxnLst/>
            <a:rect l="l" t="t" r="r" b="b"/>
            <a:pathLst>
              <a:path w="5826125" h="3738245">
                <a:moveTo>
                  <a:pt x="0" y="3737648"/>
                </a:moveTo>
                <a:lnTo>
                  <a:pt x="5825655" y="3737648"/>
                </a:lnTo>
                <a:lnTo>
                  <a:pt x="5825655" y="0"/>
                </a:lnTo>
                <a:lnTo>
                  <a:pt x="0" y="0"/>
                </a:lnTo>
                <a:lnTo>
                  <a:pt x="0" y="3737648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9085" y="169926"/>
            <a:ext cx="5383530" cy="67970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99085" y="977074"/>
            <a:ext cx="5383530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033778" y="3950779"/>
            <a:ext cx="1914144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99085" y="3950779"/>
            <a:ext cx="1375791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4306824" y="3950779"/>
            <a:ext cx="1375791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C6-Kuvert_4c_PDF-Vorlage.indd</dc:title>
  <dcterms:created xsi:type="dcterms:W3CDTF">2017-01-26T13:06:46Z</dcterms:created>
  <dcterms:modified xsi:type="dcterms:W3CDTF">2017-01-26T13:06:46Z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2017-01-26T00:00:00Z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2017-01-26T00:00:00Z</vt:filetime>
  </property>
</Properties>
</file>