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docProps/app.xml" ContentType="application/vnd.openxmlformats-officedocument.extended-properties+xml"/>
  <Override PartName="/docProps/core.xml" ContentType="application/vnd.openxmlformats-package.core-properties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Relationship Id="rId3" Type="http://schemas.openxmlformats.org/package/2006/relationships/metadata/core-properties" Target="docProps/core.xml"/><Relationship Id="rId4" Type="http://schemas.openxmlformats.org/officeDocument/2006/relationships/custom-properties" Target="docProps/custom.xml"/></Relationships>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6"/>
  </p:sldIdLst>
  <p:sldSz cx="5981700" cy="4248150"/>
  <p:notesSz cx="5981700" cy="4248150"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8" d="100"/>
          <a:sy n="78" d="100"/>
        </p:scale>
        <p:origin x="-1536" y="-8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viewProps" Target="viewProps.xml"/><Relationship Id="rId4" Type="http://schemas.openxmlformats.org/officeDocument/2006/relationships/presProps" Target="presProps.xml"/><Relationship Id="rId5" Type="http://schemas.openxmlformats.org/officeDocument/2006/relationships/tableStyles" Target="tableStyles.xml"/><Relationship Id="rId6" Type="http://schemas.openxmlformats.org/officeDocument/2006/relationships/slide" Target="slides/slide1.xml"/></Relationships>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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48627" y="1316926"/>
            <a:ext cx="5084445" cy="892111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897255" y="2378964"/>
            <a:ext cx="4187190" cy="106203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idx="2" sz="half"/>
          </p:nvPr>
        </p:nvSpPr>
        <p:spPr>
          <a:xfrm>
            <a:off x="299085" y="977074"/>
            <a:ext cx="2602039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idx="3" sz="half"/>
          </p:nvPr>
        </p:nvSpPr>
        <p:spPr>
          <a:xfrm>
            <a:off x="3080575" y="977074"/>
            <a:ext cx="2602039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6" name="Holder 6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7" name="Holder 7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5" name="Holder 5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type="obj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idx="5" sz="quarter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dt" idx="6" sz="half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4" name="Holder 4"/>
          <p:cNvSpPr>
            <a:spLocks noGrp="1"/>
          </p:cNvSpPr>
          <p:nvPr>
            <p:ph type="sldNum" idx="7" sz="quarter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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k object 16"/>
          <p:cNvSpPr/>
          <p:nvPr/>
        </p:nvSpPr>
        <p:spPr>
          <a:xfrm>
            <a:off x="684005" y="1907998"/>
            <a:ext cx="3154680" cy="995044"/>
          </a:xfrm>
          <a:custGeom>
            <a:avLst/>
            <a:gdLst/>
            <a:ahLst/>
            <a:cxnLst/>
            <a:rect l="l" t="t" r="r" b="b"/>
            <a:pathLst>
              <a:path w="3154679" h="995044">
                <a:moveTo>
                  <a:pt x="3154464" y="0"/>
                </a:moveTo>
                <a:lnTo>
                  <a:pt x="2988729" y="0"/>
                </a:lnTo>
                <a:lnTo>
                  <a:pt x="0" y="942340"/>
                </a:lnTo>
                <a:lnTo>
                  <a:pt x="0" y="994600"/>
                </a:lnTo>
                <a:lnTo>
                  <a:pt x="315446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7" name="bk object 17"/>
          <p:cNvSpPr/>
          <p:nvPr/>
        </p:nvSpPr>
        <p:spPr>
          <a:xfrm>
            <a:off x="683999" y="1907998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61" y="0"/>
                </a:moveTo>
                <a:lnTo>
                  <a:pt x="2627426" y="0"/>
                </a:lnTo>
                <a:lnTo>
                  <a:pt x="0" y="828421"/>
                </a:lnTo>
                <a:lnTo>
                  <a:pt x="0" y="880681"/>
                </a:lnTo>
                <a:lnTo>
                  <a:pt x="279316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8" name="bk object 18"/>
          <p:cNvSpPr/>
          <p:nvPr/>
        </p:nvSpPr>
        <p:spPr>
          <a:xfrm>
            <a:off x="683999" y="1907998"/>
            <a:ext cx="2793365" cy="880744"/>
          </a:xfrm>
          <a:custGeom>
            <a:avLst/>
            <a:gdLst/>
            <a:ahLst/>
            <a:cxnLst/>
            <a:rect l="l" t="t" r="r" b="b"/>
            <a:pathLst>
              <a:path w="2793365" h="880744">
                <a:moveTo>
                  <a:pt x="2793161" y="0"/>
                </a:moveTo>
                <a:lnTo>
                  <a:pt x="2627426" y="0"/>
                </a:lnTo>
                <a:lnTo>
                  <a:pt x="0" y="828421"/>
                </a:lnTo>
                <a:lnTo>
                  <a:pt x="0" y="880681"/>
                </a:lnTo>
                <a:lnTo>
                  <a:pt x="279316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9" name="bk object 19"/>
          <p:cNvSpPr/>
          <p:nvPr/>
        </p:nvSpPr>
        <p:spPr>
          <a:xfrm>
            <a:off x="683996" y="1907998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57" y="0"/>
                </a:moveTo>
                <a:lnTo>
                  <a:pt x="2266122" y="0"/>
                </a:lnTo>
                <a:lnTo>
                  <a:pt x="0" y="714501"/>
                </a:lnTo>
                <a:lnTo>
                  <a:pt x="0" y="766761"/>
                </a:lnTo>
                <a:lnTo>
                  <a:pt x="243185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0" name="bk object 20"/>
          <p:cNvSpPr/>
          <p:nvPr/>
        </p:nvSpPr>
        <p:spPr>
          <a:xfrm>
            <a:off x="683996" y="1907998"/>
            <a:ext cx="2432050" cy="767080"/>
          </a:xfrm>
          <a:custGeom>
            <a:avLst/>
            <a:gdLst/>
            <a:ahLst/>
            <a:cxnLst/>
            <a:rect l="l" t="t" r="r" b="b"/>
            <a:pathLst>
              <a:path w="2432050" h="767080">
                <a:moveTo>
                  <a:pt x="2431857" y="0"/>
                </a:moveTo>
                <a:lnTo>
                  <a:pt x="2266122" y="0"/>
                </a:lnTo>
                <a:lnTo>
                  <a:pt x="0" y="714501"/>
                </a:lnTo>
                <a:lnTo>
                  <a:pt x="0" y="766761"/>
                </a:lnTo>
                <a:lnTo>
                  <a:pt x="243185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1" name="bk object 21"/>
          <p:cNvSpPr/>
          <p:nvPr/>
        </p:nvSpPr>
        <p:spPr>
          <a:xfrm>
            <a:off x="684000" y="1907998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44" y="0"/>
                </a:moveTo>
                <a:lnTo>
                  <a:pt x="1904809" y="0"/>
                </a:lnTo>
                <a:lnTo>
                  <a:pt x="0" y="600583"/>
                </a:lnTo>
                <a:lnTo>
                  <a:pt x="0" y="652843"/>
                </a:lnTo>
                <a:lnTo>
                  <a:pt x="207054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2" name="bk object 22"/>
          <p:cNvSpPr/>
          <p:nvPr/>
        </p:nvSpPr>
        <p:spPr>
          <a:xfrm>
            <a:off x="684000" y="1907998"/>
            <a:ext cx="2070735" cy="653415"/>
          </a:xfrm>
          <a:custGeom>
            <a:avLst/>
            <a:gdLst/>
            <a:ahLst/>
            <a:cxnLst/>
            <a:rect l="l" t="t" r="r" b="b"/>
            <a:pathLst>
              <a:path w="2070735" h="653414">
                <a:moveTo>
                  <a:pt x="2070544" y="0"/>
                </a:moveTo>
                <a:lnTo>
                  <a:pt x="1904809" y="0"/>
                </a:lnTo>
                <a:lnTo>
                  <a:pt x="0" y="600583"/>
                </a:lnTo>
                <a:lnTo>
                  <a:pt x="0" y="652843"/>
                </a:lnTo>
                <a:lnTo>
                  <a:pt x="207054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3" name="bk object 23"/>
          <p:cNvSpPr/>
          <p:nvPr/>
        </p:nvSpPr>
        <p:spPr>
          <a:xfrm>
            <a:off x="683996" y="1907998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40" y="0"/>
                </a:moveTo>
                <a:lnTo>
                  <a:pt x="1543505" y="0"/>
                </a:lnTo>
                <a:lnTo>
                  <a:pt x="0" y="486663"/>
                </a:lnTo>
                <a:lnTo>
                  <a:pt x="0" y="538924"/>
                </a:lnTo>
                <a:lnTo>
                  <a:pt x="170924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4" name="bk object 24"/>
          <p:cNvSpPr/>
          <p:nvPr/>
        </p:nvSpPr>
        <p:spPr>
          <a:xfrm>
            <a:off x="683996" y="1907998"/>
            <a:ext cx="1709420" cy="539115"/>
          </a:xfrm>
          <a:custGeom>
            <a:avLst/>
            <a:gdLst/>
            <a:ahLst/>
            <a:cxnLst/>
            <a:rect l="l" t="t" r="r" b="b"/>
            <a:pathLst>
              <a:path w="1709420" h="539114">
                <a:moveTo>
                  <a:pt x="1709240" y="0"/>
                </a:moveTo>
                <a:lnTo>
                  <a:pt x="1543505" y="0"/>
                </a:lnTo>
                <a:lnTo>
                  <a:pt x="0" y="486663"/>
                </a:lnTo>
                <a:lnTo>
                  <a:pt x="0" y="538924"/>
                </a:lnTo>
                <a:lnTo>
                  <a:pt x="170924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5" name="bk object 25"/>
          <p:cNvSpPr/>
          <p:nvPr/>
        </p:nvSpPr>
        <p:spPr>
          <a:xfrm>
            <a:off x="684001" y="1907998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27" y="0"/>
                </a:moveTo>
                <a:lnTo>
                  <a:pt x="1182179" y="0"/>
                </a:lnTo>
                <a:lnTo>
                  <a:pt x="0" y="372745"/>
                </a:lnTo>
                <a:lnTo>
                  <a:pt x="0" y="425005"/>
                </a:lnTo>
                <a:lnTo>
                  <a:pt x="134792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6" name="bk object 26"/>
          <p:cNvSpPr/>
          <p:nvPr/>
        </p:nvSpPr>
        <p:spPr>
          <a:xfrm>
            <a:off x="684001" y="1907998"/>
            <a:ext cx="1348105" cy="425450"/>
          </a:xfrm>
          <a:custGeom>
            <a:avLst/>
            <a:gdLst/>
            <a:ahLst/>
            <a:cxnLst/>
            <a:rect l="l" t="t" r="r" b="b"/>
            <a:pathLst>
              <a:path w="1348105" h="425450">
                <a:moveTo>
                  <a:pt x="1347927" y="0"/>
                </a:moveTo>
                <a:lnTo>
                  <a:pt x="1182179" y="0"/>
                </a:lnTo>
                <a:lnTo>
                  <a:pt x="0" y="372745"/>
                </a:lnTo>
                <a:lnTo>
                  <a:pt x="0" y="425005"/>
                </a:lnTo>
                <a:lnTo>
                  <a:pt x="134792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7" name="bk object 27"/>
          <p:cNvSpPr/>
          <p:nvPr/>
        </p:nvSpPr>
        <p:spPr>
          <a:xfrm>
            <a:off x="683996" y="1907998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24" y="0"/>
                </a:moveTo>
                <a:lnTo>
                  <a:pt x="820877" y="0"/>
                </a:lnTo>
                <a:lnTo>
                  <a:pt x="0" y="258825"/>
                </a:lnTo>
                <a:lnTo>
                  <a:pt x="0" y="311086"/>
                </a:lnTo>
                <a:lnTo>
                  <a:pt x="98662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8" name="bk object 28"/>
          <p:cNvSpPr/>
          <p:nvPr/>
        </p:nvSpPr>
        <p:spPr>
          <a:xfrm>
            <a:off x="683996" y="1907998"/>
            <a:ext cx="986790" cy="311150"/>
          </a:xfrm>
          <a:custGeom>
            <a:avLst/>
            <a:gdLst/>
            <a:ahLst/>
            <a:cxnLst/>
            <a:rect l="l" t="t" r="r" b="b"/>
            <a:pathLst>
              <a:path w="986789" h="311150">
                <a:moveTo>
                  <a:pt x="986624" y="0"/>
                </a:moveTo>
                <a:lnTo>
                  <a:pt x="820877" y="0"/>
                </a:lnTo>
                <a:lnTo>
                  <a:pt x="0" y="258825"/>
                </a:lnTo>
                <a:lnTo>
                  <a:pt x="0" y="311086"/>
                </a:lnTo>
                <a:lnTo>
                  <a:pt x="98662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29" name="bk object 29"/>
          <p:cNvSpPr/>
          <p:nvPr/>
        </p:nvSpPr>
        <p:spPr>
          <a:xfrm>
            <a:off x="684002" y="1907998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9" y="0"/>
                </a:moveTo>
                <a:lnTo>
                  <a:pt x="459562" y="0"/>
                </a:lnTo>
                <a:lnTo>
                  <a:pt x="0" y="144907"/>
                </a:lnTo>
                <a:lnTo>
                  <a:pt x="0" y="197154"/>
                </a:lnTo>
                <a:lnTo>
                  <a:pt x="625309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0" name="bk object 30"/>
          <p:cNvSpPr/>
          <p:nvPr/>
        </p:nvSpPr>
        <p:spPr>
          <a:xfrm>
            <a:off x="684002" y="1907998"/>
            <a:ext cx="625475" cy="197485"/>
          </a:xfrm>
          <a:custGeom>
            <a:avLst/>
            <a:gdLst/>
            <a:ahLst/>
            <a:cxnLst/>
            <a:rect l="l" t="t" r="r" b="b"/>
            <a:pathLst>
              <a:path w="625475" h="197485">
                <a:moveTo>
                  <a:pt x="625309" y="0"/>
                </a:moveTo>
                <a:lnTo>
                  <a:pt x="459562" y="0"/>
                </a:lnTo>
                <a:lnTo>
                  <a:pt x="0" y="144907"/>
                </a:lnTo>
                <a:lnTo>
                  <a:pt x="0" y="197154"/>
                </a:lnTo>
                <a:lnTo>
                  <a:pt x="625309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1" name="bk object 31"/>
          <p:cNvSpPr/>
          <p:nvPr/>
        </p:nvSpPr>
        <p:spPr>
          <a:xfrm>
            <a:off x="696342" y="1907998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63" y="0"/>
                </a:moveTo>
                <a:lnTo>
                  <a:pt x="131422" y="5"/>
                </a:lnTo>
                <a:lnTo>
                  <a:pt x="73967" y="1558"/>
                </a:lnTo>
                <a:lnTo>
                  <a:pt x="21673" y="33475"/>
                </a:lnTo>
                <a:lnTo>
                  <a:pt x="0" y="79349"/>
                </a:lnTo>
                <a:lnTo>
                  <a:pt x="25166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2" name="bk object 32"/>
          <p:cNvSpPr/>
          <p:nvPr/>
        </p:nvSpPr>
        <p:spPr>
          <a:xfrm>
            <a:off x="696342" y="1907998"/>
            <a:ext cx="252095" cy="79375"/>
          </a:xfrm>
          <a:custGeom>
            <a:avLst/>
            <a:gdLst/>
            <a:ahLst/>
            <a:cxnLst/>
            <a:rect l="l" t="t" r="r" b="b"/>
            <a:pathLst>
              <a:path w="252094" h="79375">
                <a:moveTo>
                  <a:pt x="251663" y="0"/>
                </a:moveTo>
                <a:lnTo>
                  <a:pt x="131422" y="5"/>
                </a:lnTo>
                <a:lnTo>
                  <a:pt x="73967" y="1558"/>
                </a:lnTo>
                <a:lnTo>
                  <a:pt x="21673" y="33475"/>
                </a:lnTo>
                <a:lnTo>
                  <a:pt x="0" y="79349"/>
                </a:lnTo>
                <a:lnTo>
                  <a:pt x="25166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3" name="bk object 33"/>
          <p:cNvSpPr/>
          <p:nvPr/>
        </p:nvSpPr>
        <p:spPr>
          <a:xfrm>
            <a:off x="683996" y="1910381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83" y="0"/>
                </a:moveTo>
                <a:lnTo>
                  <a:pt x="0" y="1053882"/>
                </a:lnTo>
                <a:lnTo>
                  <a:pt x="0" y="1106143"/>
                </a:lnTo>
                <a:lnTo>
                  <a:pt x="3409374" y="31165"/>
                </a:lnTo>
                <a:lnTo>
                  <a:pt x="3396231" y="20779"/>
                </a:lnTo>
                <a:lnTo>
                  <a:pt x="3380820" y="11882"/>
                </a:lnTo>
                <a:lnTo>
                  <a:pt x="3362963" y="4835"/>
                </a:lnTo>
                <a:lnTo>
                  <a:pt x="334248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4" name="bk object 34"/>
          <p:cNvSpPr/>
          <p:nvPr/>
        </p:nvSpPr>
        <p:spPr>
          <a:xfrm>
            <a:off x="683996" y="1910381"/>
            <a:ext cx="3409950" cy="1106170"/>
          </a:xfrm>
          <a:custGeom>
            <a:avLst/>
            <a:gdLst/>
            <a:ahLst/>
            <a:cxnLst/>
            <a:rect l="l" t="t" r="r" b="b"/>
            <a:pathLst>
              <a:path w="3409950" h="1106170">
                <a:moveTo>
                  <a:pt x="3342483" y="0"/>
                </a:moveTo>
                <a:lnTo>
                  <a:pt x="0" y="1053882"/>
                </a:lnTo>
                <a:lnTo>
                  <a:pt x="0" y="1106143"/>
                </a:lnTo>
                <a:lnTo>
                  <a:pt x="3409374" y="31165"/>
                </a:lnTo>
                <a:lnTo>
                  <a:pt x="3396231" y="20779"/>
                </a:lnTo>
                <a:lnTo>
                  <a:pt x="3380820" y="11882"/>
                </a:lnTo>
                <a:lnTo>
                  <a:pt x="3362963" y="4835"/>
                </a:lnTo>
                <a:lnTo>
                  <a:pt x="334248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5" name="bk object 35"/>
          <p:cNvSpPr/>
          <p:nvPr/>
        </p:nvSpPr>
        <p:spPr>
          <a:xfrm>
            <a:off x="683997" y="1992433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54" y="0"/>
                </a:moveTo>
                <a:lnTo>
                  <a:pt x="0" y="1085748"/>
                </a:lnTo>
                <a:lnTo>
                  <a:pt x="0" y="1138008"/>
                </a:lnTo>
                <a:lnTo>
                  <a:pt x="3455301" y="48552"/>
                </a:lnTo>
                <a:lnTo>
                  <a:pt x="3454068" y="39028"/>
                </a:lnTo>
                <a:lnTo>
                  <a:pt x="3451880" y="27395"/>
                </a:lnTo>
                <a:lnTo>
                  <a:pt x="3448466" y="14203"/>
                </a:lnTo>
                <a:lnTo>
                  <a:pt x="344355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6" name="bk object 36"/>
          <p:cNvSpPr/>
          <p:nvPr/>
        </p:nvSpPr>
        <p:spPr>
          <a:xfrm>
            <a:off x="683997" y="1992433"/>
            <a:ext cx="3455670" cy="1138555"/>
          </a:xfrm>
          <a:custGeom>
            <a:avLst/>
            <a:gdLst/>
            <a:ahLst/>
            <a:cxnLst/>
            <a:rect l="l" t="t" r="r" b="b"/>
            <a:pathLst>
              <a:path w="3455670" h="1138555">
                <a:moveTo>
                  <a:pt x="3443554" y="0"/>
                </a:moveTo>
                <a:lnTo>
                  <a:pt x="0" y="1085748"/>
                </a:lnTo>
                <a:lnTo>
                  <a:pt x="0" y="1138008"/>
                </a:lnTo>
                <a:lnTo>
                  <a:pt x="3455301" y="48552"/>
                </a:lnTo>
                <a:lnTo>
                  <a:pt x="3454068" y="39028"/>
                </a:lnTo>
                <a:lnTo>
                  <a:pt x="3451880" y="27395"/>
                </a:lnTo>
                <a:lnTo>
                  <a:pt x="3448466" y="14203"/>
                </a:lnTo>
                <a:lnTo>
                  <a:pt x="34435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7" name="bk object 37"/>
          <p:cNvSpPr/>
          <p:nvPr/>
        </p:nvSpPr>
        <p:spPr>
          <a:xfrm>
            <a:off x="684000" y="210242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8" name="bk object 38"/>
          <p:cNvSpPr/>
          <p:nvPr/>
        </p:nvSpPr>
        <p:spPr>
          <a:xfrm>
            <a:off x="684000" y="210242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39" name="bk object 39"/>
          <p:cNvSpPr/>
          <p:nvPr/>
        </p:nvSpPr>
        <p:spPr>
          <a:xfrm>
            <a:off x="684000" y="221634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0" name="bk object 40"/>
          <p:cNvSpPr/>
          <p:nvPr/>
        </p:nvSpPr>
        <p:spPr>
          <a:xfrm>
            <a:off x="684000" y="2216349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1" name="bk object 41"/>
          <p:cNvSpPr/>
          <p:nvPr/>
        </p:nvSpPr>
        <p:spPr>
          <a:xfrm>
            <a:off x="684000" y="2330270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2" name="bk object 42"/>
          <p:cNvSpPr/>
          <p:nvPr/>
        </p:nvSpPr>
        <p:spPr>
          <a:xfrm>
            <a:off x="684000" y="2330270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3" name="bk object 43"/>
          <p:cNvSpPr/>
          <p:nvPr/>
        </p:nvSpPr>
        <p:spPr>
          <a:xfrm>
            <a:off x="684000" y="2444191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4" name="bk object 44"/>
          <p:cNvSpPr/>
          <p:nvPr/>
        </p:nvSpPr>
        <p:spPr>
          <a:xfrm>
            <a:off x="684000" y="2444191"/>
            <a:ext cx="3456304" cy="1142365"/>
          </a:xfrm>
          <a:custGeom>
            <a:avLst/>
            <a:gdLst/>
            <a:ahLst/>
            <a:cxnLst/>
            <a:rect l="l" t="t" r="r" b="b"/>
            <a:pathLst>
              <a:path w="3456304" h="1142364">
                <a:moveTo>
                  <a:pt x="3455996" y="0"/>
                </a:moveTo>
                <a:lnTo>
                  <a:pt x="0" y="1089671"/>
                </a:lnTo>
                <a:lnTo>
                  <a:pt x="0" y="1141931"/>
                </a:lnTo>
                <a:lnTo>
                  <a:pt x="3455996" y="52260"/>
                </a:lnTo>
                <a:lnTo>
                  <a:pt x="345599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5" name="bk object 45"/>
          <p:cNvSpPr/>
          <p:nvPr/>
        </p:nvSpPr>
        <p:spPr>
          <a:xfrm>
            <a:off x="691544" y="2558111"/>
            <a:ext cx="3448685" cy="1132840"/>
          </a:xfrm>
          <a:custGeom>
            <a:avLst/>
            <a:gdLst/>
            <a:ahLst/>
            <a:cxnLst/>
            <a:rect l="l" t="t" r="r" b="b"/>
            <a:pathLst>
              <a:path w="3448685" h="1132839">
                <a:moveTo>
                  <a:pt x="3448452" y="0"/>
                </a:moveTo>
                <a:lnTo>
                  <a:pt x="0" y="1087296"/>
                </a:lnTo>
                <a:lnTo>
                  <a:pt x="3720" y="1098373"/>
                </a:lnTo>
                <a:lnTo>
                  <a:pt x="8493" y="1109807"/>
                </a:lnTo>
                <a:lnTo>
                  <a:pt x="14451" y="1121336"/>
                </a:lnTo>
                <a:lnTo>
                  <a:pt x="21729" y="1132699"/>
                </a:lnTo>
                <a:lnTo>
                  <a:pt x="3448452" y="52260"/>
                </a:lnTo>
                <a:lnTo>
                  <a:pt x="344845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6" name="bk object 46"/>
          <p:cNvSpPr/>
          <p:nvPr/>
        </p:nvSpPr>
        <p:spPr>
          <a:xfrm>
            <a:off x="691544" y="2558111"/>
            <a:ext cx="3448685" cy="1132840"/>
          </a:xfrm>
          <a:custGeom>
            <a:avLst/>
            <a:gdLst/>
            <a:ahLst/>
            <a:cxnLst/>
            <a:rect l="l" t="t" r="r" b="b"/>
            <a:pathLst>
              <a:path w="3448685" h="1132839">
                <a:moveTo>
                  <a:pt x="3448452" y="0"/>
                </a:moveTo>
                <a:lnTo>
                  <a:pt x="0" y="1087296"/>
                </a:lnTo>
                <a:lnTo>
                  <a:pt x="3720" y="1098373"/>
                </a:lnTo>
                <a:lnTo>
                  <a:pt x="8493" y="1109807"/>
                </a:lnTo>
                <a:lnTo>
                  <a:pt x="14451" y="1121336"/>
                </a:lnTo>
                <a:lnTo>
                  <a:pt x="21729" y="1132699"/>
                </a:lnTo>
                <a:lnTo>
                  <a:pt x="3448452" y="52260"/>
                </a:lnTo>
                <a:lnTo>
                  <a:pt x="344845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7" name="bk object 47"/>
          <p:cNvSpPr/>
          <p:nvPr/>
        </p:nvSpPr>
        <p:spPr>
          <a:xfrm>
            <a:off x="770322" y="2672031"/>
            <a:ext cx="3369945" cy="1072515"/>
          </a:xfrm>
          <a:custGeom>
            <a:avLst/>
            <a:gdLst/>
            <a:ahLst/>
            <a:cxnLst/>
            <a:rect l="l" t="t" r="r" b="b"/>
            <a:pathLst>
              <a:path w="3369945" h="1072514">
                <a:moveTo>
                  <a:pt x="3369674" y="0"/>
                </a:moveTo>
                <a:lnTo>
                  <a:pt x="0" y="1062455"/>
                </a:lnTo>
                <a:lnTo>
                  <a:pt x="12609" y="1066459"/>
                </a:lnTo>
                <a:lnTo>
                  <a:pt x="26393" y="1069449"/>
                </a:lnTo>
                <a:lnTo>
                  <a:pt x="41401" y="1071320"/>
                </a:lnTo>
                <a:lnTo>
                  <a:pt x="56596" y="1071924"/>
                </a:lnTo>
                <a:lnTo>
                  <a:pt x="135616" y="1071953"/>
                </a:lnTo>
                <a:lnTo>
                  <a:pt x="3369674" y="52260"/>
                </a:lnTo>
                <a:lnTo>
                  <a:pt x="336967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8" name="bk object 48"/>
          <p:cNvSpPr/>
          <p:nvPr/>
        </p:nvSpPr>
        <p:spPr>
          <a:xfrm>
            <a:off x="770322" y="2672031"/>
            <a:ext cx="3369945" cy="1072515"/>
          </a:xfrm>
          <a:custGeom>
            <a:avLst/>
            <a:gdLst/>
            <a:ahLst/>
            <a:cxnLst/>
            <a:rect l="l" t="t" r="r" b="b"/>
            <a:pathLst>
              <a:path w="3369945" h="1072514">
                <a:moveTo>
                  <a:pt x="3369674" y="0"/>
                </a:moveTo>
                <a:lnTo>
                  <a:pt x="0" y="1062455"/>
                </a:lnTo>
                <a:lnTo>
                  <a:pt x="12609" y="1066459"/>
                </a:lnTo>
                <a:lnTo>
                  <a:pt x="26393" y="1069449"/>
                </a:lnTo>
                <a:lnTo>
                  <a:pt x="41401" y="1071320"/>
                </a:lnTo>
                <a:lnTo>
                  <a:pt x="56596" y="1071924"/>
                </a:lnTo>
                <a:lnTo>
                  <a:pt x="135616" y="1071953"/>
                </a:lnTo>
                <a:lnTo>
                  <a:pt x="3369674" y="52260"/>
                </a:lnTo>
                <a:lnTo>
                  <a:pt x="336967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49" name="bk object 49"/>
          <p:cNvSpPr/>
          <p:nvPr/>
        </p:nvSpPr>
        <p:spPr>
          <a:xfrm>
            <a:off x="1101510" y="2785952"/>
            <a:ext cx="3038475" cy="958215"/>
          </a:xfrm>
          <a:custGeom>
            <a:avLst/>
            <a:gdLst/>
            <a:ahLst/>
            <a:cxnLst/>
            <a:rect l="l" t="t" r="r" b="b"/>
            <a:pathLst>
              <a:path w="3038475" h="958214">
                <a:moveTo>
                  <a:pt x="3038486" y="0"/>
                </a:moveTo>
                <a:lnTo>
                  <a:pt x="0" y="958033"/>
                </a:lnTo>
                <a:lnTo>
                  <a:pt x="165747" y="958033"/>
                </a:lnTo>
                <a:lnTo>
                  <a:pt x="3038486" y="52260"/>
                </a:lnTo>
                <a:lnTo>
                  <a:pt x="303848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0" name="bk object 50"/>
          <p:cNvSpPr/>
          <p:nvPr/>
        </p:nvSpPr>
        <p:spPr>
          <a:xfrm>
            <a:off x="1101510" y="2785952"/>
            <a:ext cx="3038475" cy="958215"/>
          </a:xfrm>
          <a:custGeom>
            <a:avLst/>
            <a:gdLst/>
            <a:ahLst/>
            <a:cxnLst/>
            <a:rect l="l" t="t" r="r" b="b"/>
            <a:pathLst>
              <a:path w="3038475" h="958214">
                <a:moveTo>
                  <a:pt x="3038486" y="0"/>
                </a:moveTo>
                <a:lnTo>
                  <a:pt x="0" y="958033"/>
                </a:lnTo>
                <a:lnTo>
                  <a:pt x="165747" y="958033"/>
                </a:lnTo>
                <a:lnTo>
                  <a:pt x="3038486" y="52260"/>
                </a:lnTo>
                <a:lnTo>
                  <a:pt x="303848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1" name="bk object 51"/>
          <p:cNvSpPr/>
          <p:nvPr/>
        </p:nvSpPr>
        <p:spPr>
          <a:xfrm>
            <a:off x="1462829" y="2899872"/>
            <a:ext cx="2677160" cy="844550"/>
          </a:xfrm>
          <a:custGeom>
            <a:avLst/>
            <a:gdLst/>
            <a:ahLst/>
            <a:cxnLst/>
            <a:rect l="l" t="t" r="r" b="b"/>
            <a:pathLst>
              <a:path w="2677160" h="844550">
                <a:moveTo>
                  <a:pt x="2677167" y="0"/>
                </a:moveTo>
                <a:lnTo>
                  <a:pt x="0" y="844113"/>
                </a:lnTo>
                <a:lnTo>
                  <a:pt x="165735" y="844113"/>
                </a:lnTo>
                <a:lnTo>
                  <a:pt x="2677167" y="52260"/>
                </a:lnTo>
                <a:lnTo>
                  <a:pt x="267716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2" name="bk object 52"/>
          <p:cNvSpPr/>
          <p:nvPr/>
        </p:nvSpPr>
        <p:spPr>
          <a:xfrm>
            <a:off x="1462829" y="2899872"/>
            <a:ext cx="2677160" cy="844550"/>
          </a:xfrm>
          <a:custGeom>
            <a:avLst/>
            <a:gdLst/>
            <a:ahLst/>
            <a:cxnLst/>
            <a:rect l="l" t="t" r="r" b="b"/>
            <a:pathLst>
              <a:path w="2677160" h="844550">
                <a:moveTo>
                  <a:pt x="2677167" y="0"/>
                </a:moveTo>
                <a:lnTo>
                  <a:pt x="0" y="844113"/>
                </a:lnTo>
                <a:lnTo>
                  <a:pt x="165735" y="844113"/>
                </a:lnTo>
                <a:lnTo>
                  <a:pt x="2677167" y="52260"/>
                </a:lnTo>
                <a:lnTo>
                  <a:pt x="267716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3" name="bk object 53"/>
          <p:cNvSpPr/>
          <p:nvPr/>
        </p:nvSpPr>
        <p:spPr>
          <a:xfrm>
            <a:off x="1824135" y="3013792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860" y="0"/>
                </a:moveTo>
                <a:lnTo>
                  <a:pt x="0" y="730192"/>
                </a:lnTo>
                <a:lnTo>
                  <a:pt x="165747" y="730192"/>
                </a:lnTo>
                <a:lnTo>
                  <a:pt x="2315860" y="52260"/>
                </a:lnTo>
                <a:lnTo>
                  <a:pt x="231586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4" name="bk object 54"/>
          <p:cNvSpPr/>
          <p:nvPr/>
        </p:nvSpPr>
        <p:spPr>
          <a:xfrm>
            <a:off x="1824135" y="3013792"/>
            <a:ext cx="2316480" cy="730250"/>
          </a:xfrm>
          <a:custGeom>
            <a:avLst/>
            <a:gdLst/>
            <a:ahLst/>
            <a:cxnLst/>
            <a:rect l="l" t="t" r="r" b="b"/>
            <a:pathLst>
              <a:path w="2316479" h="730250">
                <a:moveTo>
                  <a:pt x="2315860" y="0"/>
                </a:moveTo>
                <a:lnTo>
                  <a:pt x="0" y="730192"/>
                </a:lnTo>
                <a:lnTo>
                  <a:pt x="165747" y="730192"/>
                </a:lnTo>
                <a:lnTo>
                  <a:pt x="2315860" y="52260"/>
                </a:lnTo>
                <a:lnTo>
                  <a:pt x="231586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5" name="bk object 55"/>
          <p:cNvSpPr/>
          <p:nvPr/>
        </p:nvSpPr>
        <p:spPr>
          <a:xfrm>
            <a:off x="2185410" y="3127711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586" y="0"/>
                </a:moveTo>
                <a:lnTo>
                  <a:pt x="0" y="616273"/>
                </a:lnTo>
                <a:lnTo>
                  <a:pt x="165735" y="616273"/>
                </a:lnTo>
                <a:lnTo>
                  <a:pt x="1954586" y="52260"/>
                </a:lnTo>
                <a:lnTo>
                  <a:pt x="195458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6" name="bk object 56"/>
          <p:cNvSpPr/>
          <p:nvPr/>
        </p:nvSpPr>
        <p:spPr>
          <a:xfrm>
            <a:off x="2185410" y="3127711"/>
            <a:ext cx="1955164" cy="616585"/>
          </a:xfrm>
          <a:custGeom>
            <a:avLst/>
            <a:gdLst/>
            <a:ahLst/>
            <a:cxnLst/>
            <a:rect l="l" t="t" r="r" b="b"/>
            <a:pathLst>
              <a:path w="1955164" h="616585">
                <a:moveTo>
                  <a:pt x="1954586" y="0"/>
                </a:moveTo>
                <a:lnTo>
                  <a:pt x="0" y="616273"/>
                </a:lnTo>
                <a:lnTo>
                  <a:pt x="165735" y="616273"/>
                </a:lnTo>
                <a:lnTo>
                  <a:pt x="1954586" y="52260"/>
                </a:lnTo>
                <a:lnTo>
                  <a:pt x="195458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7" name="bk object 57"/>
          <p:cNvSpPr/>
          <p:nvPr/>
        </p:nvSpPr>
        <p:spPr>
          <a:xfrm>
            <a:off x="2546720" y="3241633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275" y="0"/>
                </a:moveTo>
                <a:lnTo>
                  <a:pt x="0" y="502352"/>
                </a:lnTo>
                <a:lnTo>
                  <a:pt x="165747" y="502352"/>
                </a:lnTo>
                <a:lnTo>
                  <a:pt x="1593275" y="52260"/>
                </a:lnTo>
                <a:lnTo>
                  <a:pt x="1593275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8" name="bk object 58"/>
          <p:cNvSpPr/>
          <p:nvPr/>
        </p:nvSpPr>
        <p:spPr>
          <a:xfrm>
            <a:off x="2546720" y="3241633"/>
            <a:ext cx="1593850" cy="502920"/>
          </a:xfrm>
          <a:custGeom>
            <a:avLst/>
            <a:gdLst/>
            <a:ahLst/>
            <a:cxnLst/>
            <a:rect l="l" t="t" r="r" b="b"/>
            <a:pathLst>
              <a:path w="1593850" h="502920">
                <a:moveTo>
                  <a:pt x="1593275" y="0"/>
                </a:moveTo>
                <a:lnTo>
                  <a:pt x="0" y="502352"/>
                </a:lnTo>
                <a:lnTo>
                  <a:pt x="165747" y="502352"/>
                </a:lnTo>
                <a:lnTo>
                  <a:pt x="1593275" y="52260"/>
                </a:lnTo>
                <a:lnTo>
                  <a:pt x="1593275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59" name="bk object 59"/>
          <p:cNvSpPr/>
          <p:nvPr/>
        </p:nvSpPr>
        <p:spPr>
          <a:xfrm>
            <a:off x="2908035" y="3355552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60" y="0"/>
                </a:moveTo>
                <a:lnTo>
                  <a:pt x="0" y="388433"/>
                </a:lnTo>
                <a:lnTo>
                  <a:pt x="165735" y="388433"/>
                </a:lnTo>
                <a:lnTo>
                  <a:pt x="1231960" y="52260"/>
                </a:lnTo>
                <a:lnTo>
                  <a:pt x="1231960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0" name="bk object 60"/>
          <p:cNvSpPr/>
          <p:nvPr/>
        </p:nvSpPr>
        <p:spPr>
          <a:xfrm>
            <a:off x="2908035" y="3355552"/>
            <a:ext cx="1232535" cy="388620"/>
          </a:xfrm>
          <a:custGeom>
            <a:avLst/>
            <a:gdLst/>
            <a:ahLst/>
            <a:cxnLst/>
            <a:rect l="l" t="t" r="r" b="b"/>
            <a:pathLst>
              <a:path w="1232535" h="388620">
                <a:moveTo>
                  <a:pt x="1231960" y="0"/>
                </a:moveTo>
                <a:lnTo>
                  <a:pt x="0" y="388433"/>
                </a:lnTo>
                <a:lnTo>
                  <a:pt x="165735" y="388433"/>
                </a:lnTo>
                <a:lnTo>
                  <a:pt x="1231960" y="52260"/>
                </a:lnTo>
                <a:lnTo>
                  <a:pt x="1231960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1" name="bk object 61"/>
          <p:cNvSpPr/>
          <p:nvPr/>
        </p:nvSpPr>
        <p:spPr>
          <a:xfrm>
            <a:off x="3269342" y="3469472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54" y="0"/>
                </a:moveTo>
                <a:lnTo>
                  <a:pt x="0" y="274513"/>
                </a:lnTo>
                <a:lnTo>
                  <a:pt x="165747" y="274513"/>
                </a:lnTo>
                <a:lnTo>
                  <a:pt x="870654" y="52260"/>
                </a:lnTo>
                <a:lnTo>
                  <a:pt x="87065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2" name="bk object 62"/>
          <p:cNvSpPr/>
          <p:nvPr/>
        </p:nvSpPr>
        <p:spPr>
          <a:xfrm>
            <a:off x="3269342" y="3469472"/>
            <a:ext cx="871219" cy="274955"/>
          </a:xfrm>
          <a:custGeom>
            <a:avLst/>
            <a:gdLst/>
            <a:ahLst/>
            <a:cxnLst/>
            <a:rect l="l" t="t" r="r" b="b"/>
            <a:pathLst>
              <a:path w="871220" h="274954">
                <a:moveTo>
                  <a:pt x="870654" y="0"/>
                </a:moveTo>
                <a:lnTo>
                  <a:pt x="0" y="274513"/>
                </a:lnTo>
                <a:lnTo>
                  <a:pt x="165747" y="274513"/>
                </a:lnTo>
                <a:lnTo>
                  <a:pt x="870654" y="52260"/>
                </a:lnTo>
                <a:lnTo>
                  <a:pt x="87065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3" name="bk object 63"/>
          <p:cNvSpPr/>
          <p:nvPr/>
        </p:nvSpPr>
        <p:spPr>
          <a:xfrm>
            <a:off x="3630661" y="3583392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35" y="0"/>
                </a:moveTo>
                <a:lnTo>
                  <a:pt x="0" y="160592"/>
                </a:lnTo>
                <a:lnTo>
                  <a:pt x="165735" y="160592"/>
                </a:lnTo>
                <a:lnTo>
                  <a:pt x="505796" y="53376"/>
                </a:lnTo>
                <a:lnTo>
                  <a:pt x="509335" y="16600"/>
                </a:lnTo>
                <a:lnTo>
                  <a:pt x="509335" y="0"/>
                </a:lnTo>
                <a:close/>
              </a:path>
              <a:path w="509904" h="160654">
                <a:moveTo>
                  <a:pt x="457713" y="130199"/>
                </a:moveTo>
                <a:lnTo>
                  <a:pt x="361302" y="160592"/>
                </a:lnTo>
                <a:lnTo>
                  <a:pt x="365330" y="160592"/>
                </a:lnTo>
                <a:lnTo>
                  <a:pt x="397971" y="159710"/>
                </a:lnTo>
                <a:lnTo>
                  <a:pt x="415181" y="156802"/>
                </a:lnTo>
                <a:lnTo>
                  <a:pt x="433031" y="147776"/>
                </a:lnTo>
                <a:lnTo>
                  <a:pt x="457713" y="130199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4" name="bk object 64"/>
          <p:cNvSpPr/>
          <p:nvPr/>
        </p:nvSpPr>
        <p:spPr>
          <a:xfrm>
            <a:off x="3630661" y="3583392"/>
            <a:ext cx="509905" cy="160655"/>
          </a:xfrm>
          <a:custGeom>
            <a:avLst/>
            <a:gdLst/>
            <a:ahLst/>
            <a:cxnLst/>
            <a:rect l="l" t="t" r="r" b="b"/>
            <a:pathLst>
              <a:path w="509904" h="160654">
                <a:moveTo>
                  <a:pt x="509335" y="0"/>
                </a:moveTo>
                <a:lnTo>
                  <a:pt x="0" y="160592"/>
                </a:lnTo>
                <a:lnTo>
                  <a:pt x="165735" y="160592"/>
                </a:lnTo>
                <a:lnTo>
                  <a:pt x="505796" y="53376"/>
                </a:lnTo>
                <a:lnTo>
                  <a:pt x="509335" y="16600"/>
                </a:lnTo>
                <a:lnTo>
                  <a:pt x="509335" y="0"/>
                </a:lnTo>
                <a:close/>
              </a:path>
              <a:path w="509904" h="160654">
                <a:moveTo>
                  <a:pt x="457713" y="130199"/>
                </a:moveTo>
                <a:lnTo>
                  <a:pt x="361302" y="160592"/>
                </a:lnTo>
                <a:lnTo>
                  <a:pt x="365330" y="160592"/>
                </a:lnTo>
                <a:lnTo>
                  <a:pt x="397971" y="159710"/>
                </a:lnTo>
                <a:lnTo>
                  <a:pt x="415181" y="156802"/>
                </a:lnTo>
                <a:lnTo>
                  <a:pt x="433031" y="147776"/>
                </a:lnTo>
                <a:lnTo>
                  <a:pt x="457713" y="130199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5" name="bk object 65"/>
          <p:cNvSpPr/>
          <p:nvPr/>
        </p:nvSpPr>
        <p:spPr>
          <a:xfrm>
            <a:off x="791994" y="2015998"/>
            <a:ext cx="3240405" cy="1620520"/>
          </a:xfrm>
          <a:custGeom>
            <a:avLst/>
            <a:gdLst/>
            <a:ahLst/>
            <a:cxnLst/>
            <a:rect l="l" t="t" r="r" b="b"/>
            <a:pathLst>
              <a:path w="3240404" h="1620520">
                <a:moveTo>
                  <a:pt x="3096006" y="0"/>
                </a:moveTo>
                <a:lnTo>
                  <a:pt x="144005" y="0"/>
                </a:lnTo>
                <a:lnTo>
                  <a:pt x="60752" y="2250"/>
                </a:lnTo>
                <a:lnTo>
                  <a:pt x="18000" y="18000"/>
                </a:lnTo>
                <a:lnTo>
                  <a:pt x="2250" y="60752"/>
                </a:lnTo>
                <a:lnTo>
                  <a:pt x="0" y="144005"/>
                </a:lnTo>
                <a:lnTo>
                  <a:pt x="0" y="1475994"/>
                </a:lnTo>
                <a:lnTo>
                  <a:pt x="2250" y="1559247"/>
                </a:lnTo>
                <a:lnTo>
                  <a:pt x="18000" y="1601998"/>
                </a:lnTo>
                <a:lnTo>
                  <a:pt x="60752" y="1617749"/>
                </a:lnTo>
                <a:lnTo>
                  <a:pt x="144005" y="1619999"/>
                </a:lnTo>
                <a:lnTo>
                  <a:pt x="3096006" y="1619999"/>
                </a:lnTo>
                <a:lnTo>
                  <a:pt x="3179259" y="1617749"/>
                </a:lnTo>
                <a:lnTo>
                  <a:pt x="3222010" y="1601998"/>
                </a:lnTo>
                <a:lnTo>
                  <a:pt x="3237761" y="1559247"/>
                </a:lnTo>
                <a:lnTo>
                  <a:pt x="3240011" y="1475994"/>
                </a:lnTo>
                <a:lnTo>
                  <a:pt x="3240011" y="144005"/>
                </a:lnTo>
                <a:lnTo>
                  <a:pt x="3237761" y="60752"/>
                </a:lnTo>
                <a:lnTo>
                  <a:pt x="3222010" y="18000"/>
                </a:lnTo>
                <a:lnTo>
                  <a:pt x="3179259" y="2250"/>
                </a:lnTo>
                <a:lnTo>
                  <a:pt x="309600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66" name="bk object 66"/>
          <p:cNvSpPr/>
          <p:nvPr/>
        </p:nvSpPr>
        <p:spPr>
          <a:xfrm>
            <a:off x="147175" y="656907"/>
            <a:ext cx="0" cy="3344545"/>
          </a:xfrm>
          <a:custGeom>
            <a:avLst/>
            <a:gdLst/>
            <a:ahLst/>
            <a:cxnLst/>
            <a:rect l="l" t="t" r="r" b="b"/>
            <a:pathLst>
              <a:path w="0" h="3344545">
                <a:moveTo>
                  <a:pt x="0" y="0"/>
                </a:moveTo>
                <a:lnTo>
                  <a:pt x="0" y="3344087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7" name="bk object 67"/>
          <p:cNvSpPr/>
          <p:nvPr/>
        </p:nvSpPr>
        <p:spPr>
          <a:xfrm>
            <a:off x="299361" y="4100822"/>
            <a:ext cx="5428615" cy="0"/>
          </a:xfrm>
          <a:custGeom>
            <a:avLst/>
            <a:gdLst/>
            <a:ahLst/>
            <a:cxnLst/>
            <a:rect l="l" t="t" r="r" b="b"/>
            <a:pathLst>
              <a:path w="5428615" h="0">
                <a:moveTo>
                  <a:pt x="0" y="0"/>
                </a:moveTo>
                <a:lnTo>
                  <a:pt x="5428005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8" name="bk object 68"/>
          <p:cNvSpPr/>
          <p:nvPr/>
        </p:nvSpPr>
        <p:spPr>
          <a:xfrm>
            <a:off x="5828824" y="606999"/>
            <a:ext cx="0" cy="3344545"/>
          </a:xfrm>
          <a:custGeom>
            <a:avLst/>
            <a:gdLst/>
            <a:ahLst/>
            <a:cxnLst/>
            <a:rect l="l" t="t" r="r" b="b"/>
            <a:pathLst>
              <a:path w="0" h="3344545">
                <a:moveTo>
                  <a:pt x="0" y="3344087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69" name="bk object 69"/>
          <p:cNvSpPr/>
          <p:nvPr/>
        </p:nvSpPr>
        <p:spPr>
          <a:xfrm>
            <a:off x="248632" y="507172"/>
            <a:ext cx="5428615" cy="0"/>
          </a:xfrm>
          <a:custGeom>
            <a:avLst/>
            <a:gdLst/>
            <a:ahLst/>
            <a:cxnLst/>
            <a:rect l="l" t="t" r="r" b="b"/>
            <a:pathLst>
              <a:path w="5428615" h="0">
                <a:moveTo>
                  <a:pt x="5428005" y="0"/>
                </a:move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  <a:prstDash val="dash"/>
          </a:ln>
        </p:spPr>
        <p:txBody>
          <a:bodyPr wrap="square" lIns="0" tIns="0" rIns="0" bIns="0" rtlCol="0"/>
          <a:lstStyle/>
          <a:p/>
        </p:txBody>
      </p:sp>
      <p:sp>
        <p:nvSpPr>
          <p:cNvPr id="70" name="bk object 70"/>
          <p:cNvSpPr/>
          <p:nvPr/>
        </p:nvSpPr>
        <p:spPr>
          <a:xfrm>
            <a:off x="147175" y="4050910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4">
                <a:moveTo>
                  <a:pt x="0" y="0"/>
                </a:moveTo>
                <a:lnTo>
                  <a:pt x="0" y="49911"/>
                </a:lnTo>
                <a:lnTo>
                  <a:pt x="50723" y="49911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1" name="bk object 71"/>
          <p:cNvSpPr/>
          <p:nvPr/>
        </p:nvSpPr>
        <p:spPr>
          <a:xfrm>
            <a:off x="5778101" y="4050910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4">
                <a:moveTo>
                  <a:pt x="0" y="49911"/>
                </a:moveTo>
                <a:lnTo>
                  <a:pt x="50723" y="49911"/>
                </a:lnTo>
                <a:lnTo>
                  <a:pt x="50723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2" name="bk object 72"/>
          <p:cNvSpPr/>
          <p:nvPr/>
        </p:nvSpPr>
        <p:spPr>
          <a:xfrm>
            <a:off x="5778101" y="507165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5">
                <a:moveTo>
                  <a:pt x="50723" y="49923"/>
                </a:moveTo>
                <a:lnTo>
                  <a:pt x="50723" y="0"/>
                </a:lnTo>
                <a:lnTo>
                  <a:pt x="0" y="0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3" name="bk object 73"/>
          <p:cNvSpPr/>
          <p:nvPr/>
        </p:nvSpPr>
        <p:spPr>
          <a:xfrm>
            <a:off x="147175" y="507165"/>
            <a:ext cx="50800" cy="50165"/>
          </a:xfrm>
          <a:custGeom>
            <a:avLst/>
            <a:gdLst/>
            <a:ahLst/>
            <a:cxnLst/>
            <a:rect l="l" t="t" r="r" b="b"/>
            <a:pathLst>
              <a:path w="50800" h="50165">
                <a:moveTo>
                  <a:pt x="50723" y="0"/>
                </a:moveTo>
                <a:lnTo>
                  <a:pt x="0" y="0"/>
                </a:lnTo>
                <a:lnTo>
                  <a:pt x="0" y="49923"/>
                </a:lnTo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74" name="bk object 74"/>
          <p:cNvSpPr/>
          <p:nvPr/>
        </p:nvSpPr>
        <p:spPr>
          <a:xfrm>
            <a:off x="4317696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56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30" y="432003"/>
                </a:lnTo>
                <a:lnTo>
                  <a:pt x="15855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5" name="bk object 75"/>
          <p:cNvSpPr/>
          <p:nvPr/>
        </p:nvSpPr>
        <p:spPr>
          <a:xfrm>
            <a:off x="3847851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56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30" y="432003"/>
                </a:lnTo>
                <a:lnTo>
                  <a:pt x="15855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6" name="bk object 76"/>
          <p:cNvSpPr/>
          <p:nvPr/>
        </p:nvSpPr>
        <p:spPr>
          <a:xfrm>
            <a:off x="3847851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56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30" y="432003"/>
                </a:lnTo>
                <a:lnTo>
                  <a:pt x="15855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7" name="bk object 77"/>
          <p:cNvSpPr/>
          <p:nvPr/>
        </p:nvSpPr>
        <p:spPr>
          <a:xfrm>
            <a:off x="3378005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56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30" y="432003"/>
                </a:lnTo>
                <a:lnTo>
                  <a:pt x="15855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8" name="bk object 78"/>
          <p:cNvSpPr/>
          <p:nvPr/>
        </p:nvSpPr>
        <p:spPr>
          <a:xfrm>
            <a:off x="3378005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56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30" y="432003"/>
                </a:lnTo>
                <a:lnTo>
                  <a:pt x="15855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79" name="bk object 79"/>
          <p:cNvSpPr/>
          <p:nvPr/>
        </p:nvSpPr>
        <p:spPr>
          <a:xfrm>
            <a:off x="2908171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0" name="bk object 80"/>
          <p:cNvSpPr/>
          <p:nvPr/>
        </p:nvSpPr>
        <p:spPr>
          <a:xfrm>
            <a:off x="2908171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1" name="bk object 81"/>
          <p:cNvSpPr/>
          <p:nvPr/>
        </p:nvSpPr>
        <p:spPr>
          <a:xfrm>
            <a:off x="2438326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2" name="bk object 82"/>
          <p:cNvSpPr/>
          <p:nvPr/>
        </p:nvSpPr>
        <p:spPr>
          <a:xfrm>
            <a:off x="2438326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3" name="bk object 83"/>
          <p:cNvSpPr/>
          <p:nvPr/>
        </p:nvSpPr>
        <p:spPr>
          <a:xfrm>
            <a:off x="1968481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4" name="bk object 84"/>
          <p:cNvSpPr/>
          <p:nvPr/>
        </p:nvSpPr>
        <p:spPr>
          <a:xfrm>
            <a:off x="1968481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5" name="bk object 85"/>
          <p:cNvSpPr/>
          <p:nvPr/>
        </p:nvSpPr>
        <p:spPr>
          <a:xfrm>
            <a:off x="1498634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6" name="bk object 86"/>
          <p:cNvSpPr/>
          <p:nvPr/>
        </p:nvSpPr>
        <p:spPr>
          <a:xfrm>
            <a:off x="1498634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7" name="bk object 87"/>
          <p:cNvSpPr/>
          <p:nvPr/>
        </p:nvSpPr>
        <p:spPr>
          <a:xfrm>
            <a:off x="1028788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8" name="bk object 88"/>
          <p:cNvSpPr/>
          <p:nvPr/>
        </p:nvSpPr>
        <p:spPr>
          <a:xfrm>
            <a:off x="1028788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89" name="bk object 89"/>
          <p:cNvSpPr/>
          <p:nvPr/>
        </p:nvSpPr>
        <p:spPr>
          <a:xfrm>
            <a:off x="558938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56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30" y="432003"/>
                </a:lnTo>
                <a:lnTo>
                  <a:pt x="1585556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0" name="bk object 90"/>
          <p:cNvSpPr/>
          <p:nvPr/>
        </p:nvSpPr>
        <p:spPr>
          <a:xfrm>
            <a:off x="558938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56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30" y="432003"/>
                </a:lnTo>
                <a:lnTo>
                  <a:pt x="1585556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1" name="bk object 91"/>
          <p:cNvSpPr/>
          <p:nvPr/>
        </p:nvSpPr>
        <p:spPr>
          <a:xfrm>
            <a:off x="89096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2" name="bk object 92"/>
          <p:cNvSpPr/>
          <p:nvPr/>
        </p:nvSpPr>
        <p:spPr>
          <a:xfrm>
            <a:off x="89096" y="0"/>
            <a:ext cx="1585595" cy="432434"/>
          </a:xfrm>
          <a:custGeom>
            <a:avLst/>
            <a:gdLst/>
            <a:ahLst/>
            <a:cxnLst/>
            <a:rect l="l" t="t" r="r" b="b"/>
            <a:pathLst>
              <a:path w="1585595" h="432434">
                <a:moveTo>
                  <a:pt x="1585544" y="0"/>
                </a:moveTo>
                <a:lnTo>
                  <a:pt x="1370126" y="0"/>
                </a:lnTo>
                <a:lnTo>
                  <a:pt x="0" y="432003"/>
                </a:lnTo>
                <a:lnTo>
                  <a:pt x="215417" y="432003"/>
                </a:lnTo>
                <a:lnTo>
                  <a:pt x="158554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3" name="bk object 93"/>
          <p:cNvSpPr/>
          <p:nvPr/>
        </p:nvSpPr>
        <p:spPr>
          <a:xfrm>
            <a:off x="5" y="0"/>
            <a:ext cx="1205230" cy="380365"/>
          </a:xfrm>
          <a:custGeom>
            <a:avLst/>
            <a:gdLst/>
            <a:ahLst/>
            <a:cxnLst/>
            <a:rect l="l" t="t" r="r" b="b"/>
            <a:pathLst>
              <a:path w="1205230" h="380365">
                <a:moveTo>
                  <a:pt x="1204798" y="0"/>
                </a:moveTo>
                <a:lnTo>
                  <a:pt x="989380" y="0"/>
                </a:lnTo>
                <a:lnTo>
                  <a:pt x="0" y="311950"/>
                </a:lnTo>
                <a:lnTo>
                  <a:pt x="0" y="379869"/>
                </a:lnTo>
                <a:lnTo>
                  <a:pt x="1204798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4" name="bk object 94"/>
          <p:cNvSpPr/>
          <p:nvPr/>
        </p:nvSpPr>
        <p:spPr>
          <a:xfrm>
            <a:off x="5" y="0"/>
            <a:ext cx="1205230" cy="380365"/>
          </a:xfrm>
          <a:custGeom>
            <a:avLst/>
            <a:gdLst/>
            <a:ahLst/>
            <a:cxnLst/>
            <a:rect l="l" t="t" r="r" b="b"/>
            <a:pathLst>
              <a:path w="1205230" h="380365">
                <a:moveTo>
                  <a:pt x="1204798" y="0"/>
                </a:moveTo>
                <a:lnTo>
                  <a:pt x="989380" y="0"/>
                </a:lnTo>
                <a:lnTo>
                  <a:pt x="0" y="311950"/>
                </a:lnTo>
                <a:lnTo>
                  <a:pt x="0" y="379869"/>
                </a:lnTo>
                <a:lnTo>
                  <a:pt x="1204798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5" name="bk object 95"/>
          <p:cNvSpPr/>
          <p:nvPr/>
        </p:nvSpPr>
        <p:spPr>
          <a:xfrm>
            <a:off x="-3" y="0"/>
            <a:ext cx="735330" cy="231775"/>
          </a:xfrm>
          <a:custGeom>
            <a:avLst/>
            <a:gdLst/>
            <a:ahLst/>
            <a:cxnLst/>
            <a:rect l="l" t="t" r="r" b="b"/>
            <a:pathLst>
              <a:path w="735330" h="231775">
                <a:moveTo>
                  <a:pt x="734961" y="0"/>
                </a:moveTo>
                <a:lnTo>
                  <a:pt x="519544" y="0"/>
                </a:lnTo>
                <a:lnTo>
                  <a:pt x="0" y="163804"/>
                </a:lnTo>
                <a:lnTo>
                  <a:pt x="0" y="231736"/>
                </a:lnTo>
                <a:lnTo>
                  <a:pt x="734961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6" name="bk object 96"/>
          <p:cNvSpPr/>
          <p:nvPr/>
        </p:nvSpPr>
        <p:spPr>
          <a:xfrm>
            <a:off x="-3" y="0"/>
            <a:ext cx="735330" cy="231775"/>
          </a:xfrm>
          <a:custGeom>
            <a:avLst/>
            <a:gdLst/>
            <a:ahLst/>
            <a:cxnLst/>
            <a:rect l="l" t="t" r="r" b="b"/>
            <a:pathLst>
              <a:path w="735330" h="231775">
                <a:moveTo>
                  <a:pt x="734961" y="0"/>
                </a:moveTo>
                <a:lnTo>
                  <a:pt x="519544" y="0"/>
                </a:lnTo>
                <a:lnTo>
                  <a:pt x="0" y="163804"/>
                </a:lnTo>
                <a:lnTo>
                  <a:pt x="0" y="231736"/>
                </a:lnTo>
                <a:lnTo>
                  <a:pt x="734961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7" name="bk object 97"/>
          <p:cNvSpPr/>
          <p:nvPr/>
        </p:nvSpPr>
        <p:spPr>
          <a:xfrm>
            <a:off x="-1" y="0"/>
            <a:ext cx="265430" cy="83820"/>
          </a:xfrm>
          <a:custGeom>
            <a:avLst/>
            <a:gdLst/>
            <a:ahLst/>
            <a:cxnLst/>
            <a:rect l="l" t="t" r="r" b="b"/>
            <a:pathLst>
              <a:path w="265430" h="83820">
                <a:moveTo>
                  <a:pt x="265112" y="0"/>
                </a:moveTo>
                <a:lnTo>
                  <a:pt x="49695" y="0"/>
                </a:lnTo>
                <a:lnTo>
                  <a:pt x="0" y="15671"/>
                </a:lnTo>
                <a:lnTo>
                  <a:pt x="0" y="83591"/>
                </a:lnTo>
                <a:lnTo>
                  <a:pt x="265112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8" name="bk object 98"/>
          <p:cNvSpPr/>
          <p:nvPr/>
        </p:nvSpPr>
        <p:spPr>
          <a:xfrm>
            <a:off x="-1" y="0"/>
            <a:ext cx="265430" cy="83820"/>
          </a:xfrm>
          <a:custGeom>
            <a:avLst/>
            <a:gdLst/>
            <a:ahLst/>
            <a:cxnLst/>
            <a:rect l="l" t="t" r="r" b="b"/>
            <a:pathLst>
              <a:path w="265430" h="83820">
                <a:moveTo>
                  <a:pt x="265112" y="0"/>
                </a:moveTo>
                <a:lnTo>
                  <a:pt x="49695" y="0"/>
                </a:lnTo>
                <a:lnTo>
                  <a:pt x="0" y="15671"/>
                </a:lnTo>
                <a:lnTo>
                  <a:pt x="0" y="83591"/>
                </a:lnTo>
                <a:lnTo>
                  <a:pt x="265112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99" name="bk object 99"/>
          <p:cNvSpPr/>
          <p:nvPr/>
        </p:nvSpPr>
        <p:spPr>
          <a:xfrm>
            <a:off x="4787545" y="57278"/>
            <a:ext cx="1188720" cy="375285"/>
          </a:xfrm>
          <a:custGeom>
            <a:avLst/>
            <a:gdLst/>
            <a:ahLst/>
            <a:cxnLst/>
            <a:rect l="l" t="t" r="r" b="b"/>
            <a:pathLst>
              <a:path w="1188720" h="375284">
                <a:moveTo>
                  <a:pt x="1188453" y="0"/>
                </a:moveTo>
                <a:lnTo>
                  <a:pt x="0" y="374713"/>
                </a:lnTo>
                <a:lnTo>
                  <a:pt x="215430" y="374713"/>
                </a:lnTo>
                <a:lnTo>
                  <a:pt x="1188453" y="67919"/>
                </a:lnTo>
                <a:lnTo>
                  <a:pt x="1188453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0" name="bk object 100"/>
          <p:cNvSpPr/>
          <p:nvPr/>
        </p:nvSpPr>
        <p:spPr>
          <a:xfrm>
            <a:off x="4787545" y="57278"/>
            <a:ext cx="1188720" cy="375285"/>
          </a:xfrm>
          <a:custGeom>
            <a:avLst/>
            <a:gdLst/>
            <a:ahLst/>
            <a:cxnLst/>
            <a:rect l="l" t="t" r="r" b="b"/>
            <a:pathLst>
              <a:path w="1188720" h="375284">
                <a:moveTo>
                  <a:pt x="1188453" y="0"/>
                </a:moveTo>
                <a:lnTo>
                  <a:pt x="0" y="374713"/>
                </a:lnTo>
                <a:lnTo>
                  <a:pt x="215430" y="374713"/>
                </a:lnTo>
                <a:lnTo>
                  <a:pt x="1188453" y="67919"/>
                </a:lnTo>
                <a:lnTo>
                  <a:pt x="1188453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1" name="bk object 101"/>
          <p:cNvSpPr/>
          <p:nvPr/>
        </p:nvSpPr>
        <p:spPr>
          <a:xfrm>
            <a:off x="5257394" y="205420"/>
            <a:ext cx="718820" cy="226695"/>
          </a:xfrm>
          <a:custGeom>
            <a:avLst/>
            <a:gdLst/>
            <a:ahLst/>
            <a:cxnLst/>
            <a:rect l="l" t="t" r="r" b="b"/>
            <a:pathLst>
              <a:path w="718820" h="226695">
                <a:moveTo>
                  <a:pt x="718604" y="0"/>
                </a:moveTo>
                <a:lnTo>
                  <a:pt x="0" y="226580"/>
                </a:lnTo>
                <a:lnTo>
                  <a:pt x="215417" y="226580"/>
                </a:lnTo>
                <a:lnTo>
                  <a:pt x="718604" y="67919"/>
                </a:lnTo>
                <a:lnTo>
                  <a:pt x="718604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2" name="bk object 102"/>
          <p:cNvSpPr/>
          <p:nvPr/>
        </p:nvSpPr>
        <p:spPr>
          <a:xfrm>
            <a:off x="5257394" y="205420"/>
            <a:ext cx="718820" cy="226695"/>
          </a:xfrm>
          <a:custGeom>
            <a:avLst/>
            <a:gdLst/>
            <a:ahLst/>
            <a:cxnLst/>
            <a:rect l="l" t="t" r="r" b="b"/>
            <a:pathLst>
              <a:path w="718820" h="226695">
                <a:moveTo>
                  <a:pt x="718604" y="0"/>
                </a:moveTo>
                <a:lnTo>
                  <a:pt x="0" y="226580"/>
                </a:lnTo>
                <a:lnTo>
                  <a:pt x="215417" y="226580"/>
                </a:lnTo>
                <a:lnTo>
                  <a:pt x="718604" y="67919"/>
                </a:lnTo>
                <a:lnTo>
                  <a:pt x="718604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3" name="bk object 103"/>
          <p:cNvSpPr/>
          <p:nvPr/>
        </p:nvSpPr>
        <p:spPr>
          <a:xfrm>
            <a:off x="5727231" y="353561"/>
            <a:ext cx="248920" cy="78740"/>
          </a:xfrm>
          <a:custGeom>
            <a:avLst/>
            <a:gdLst/>
            <a:ahLst/>
            <a:cxnLst/>
            <a:rect l="l" t="t" r="r" b="b"/>
            <a:pathLst>
              <a:path w="248920" h="78740">
                <a:moveTo>
                  <a:pt x="248767" y="0"/>
                </a:moveTo>
                <a:lnTo>
                  <a:pt x="0" y="78435"/>
                </a:lnTo>
                <a:lnTo>
                  <a:pt x="215417" y="78435"/>
                </a:lnTo>
                <a:lnTo>
                  <a:pt x="248767" y="67919"/>
                </a:lnTo>
                <a:lnTo>
                  <a:pt x="248767" y="0"/>
                </a:lnTo>
                <a:close/>
              </a:path>
            </a:pathLst>
          </a:custGeom>
          <a:solidFill>
            <a:srgbClr val="FFFFFF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4" name="bk object 104"/>
          <p:cNvSpPr/>
          <p:nvPr/>
        </p:nvSpPr>
        <p:spPr>
          <a:xfrm>
            <a:off x="5727231" y="353561"/>
            <a:ext cx="248920" cy="78740"/>
          </a:xfrm>
          <a:custGeom>
            <a:avLst/>
            <a:gdLst/>
            <a:ahLst/>
            <a:cxnLst/>
            <a:rect l="l" t="t" r="r" b="b"/>
            <a:pathLst>
              <a:path w="248920" h="78740">
                <a:moveTo>
                  <a:pt x="248767" y="0"/>
                </a:moveTo>
                <a:lnTo>
                  <a:pt x="0" y="78435"/>
                </a:lnTo>
                <a:lnTo>
                  <a:pt x="215417" y="78435"/>
                </a:lnTo>
                <a:lnTo>
                  <a:pt x="248767" y="67919"/>
                </a:lnTo>
                <a:lnTo>
                  <a:pt x="248767" y="0"/>
                </a:lnTo>
                <a:close/>
              </a:path>
            </a:pathLst>
          </a:custGeom>
          <a:solidFill>
            <a:srgbClr val="E00082"/>
          </a:solidFill>
        </p:spPr>
        <p:txBody>
          <a:bodyPr wrap="square" lIns="0" tIns="0" rIns="0" bIns="0" rtlCol="0"/>
          <a:lstStyle/>
          <a:p/>
        </p:txBody>
      </p:sp>
      <p:sp>
        <p:nvSpPr>
          <p:cNvPr id="105" name="bk object 105"/>
          <p:cNvSpPr/>
          <p:nvPr/>
        </p:nvSpPr>
        <p:spPr>
          <a:xfrm>
            <a:off x="75171" y="435178"/>
            <a:ext cx="5826125" cy="3738245"/>
          </a:xfrm>
          <a:custGeom>
            <a:avLst/>
            <a:gdLst/>
            <a:ahLst/>
            <a:cxnLst/>
            <a:rect l="l" t="t" r="r" b="b"/>
            <a:pathLst>
              <a:path w="5826125" h="3738245">
                <a:moveTo>
                  <a:pt x="0" y="3737648"/>
                </a:moveTo>
                <a:lnTo>
                  <a:pt x="5825655" y="3737648"/>
                </a:lnTo>
                <a:lnTo>
                  <a:pt x="5825655" y="0"/>
                </a:lnTo>
                <a:lnTo>
                  <a:pt x="0" y="0"/>
                </a:lnTo>
                <a:lnTo>
                  <a:pt x="0" y="3737648"/>
                </a:lnTo>
                <a:close/>
              </a:path>
            </a:pathLst>
          </a:custGeom>
          <a:ln w="6350">
            <a:solidFill>
              <a:srgbClr val="E00082"/>
            </a:solidFill>
          </a:ln>
        </p:spPr>
        <p:txBody>
          <a:bodyPr wrap="square" lIns="0" tIns="0" rIns="0" bIns="0" rtlCol="0"/>
          <a:lstStyle/>
          <a:p/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299085" y="169926"/>
            <a:ext cx="5383530" cy="67970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299085" y="977074"/>
            <a:ext cx="5383530" cy="2803779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033778" y="3950779"/>
            <a:ext cx="1914144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299085" y="3950779"/>
            <a:ext cx="1375791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4306824" y="3950779"/>
            <a:ext cx="1375791" cy="212407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#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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C6-Fensterkuvert_4c_PDF-Vorlage.indd</dc:title>
  <dcterms:created xsi:type="dcterms:W3CDTF">2017-01-05T12:00:14Z</dcterms:created>
  <dcterms:modified xsi:type="dcterms:W3CDTF">2017-01-05T12:00:14Z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2017-01-05T00:00:00Z</vt:filetime>
  </property>
  <property fmtid="{D5CDD505-2E9C-101B-9397-08002B2CF9AE}" pid="3" name="Creator">
    <vt:lpwstr>Adobe InDesign CC 2017 (Windows)</vt:lpwstr>
  </property>
  <property fmtid="{D5CDD505-2E9C-101B-9397-08002B2CF9AE}" pid="4" name="LastSaved">
    <vt:filetime>2017-01-05T00:00:00Z</vt:filetime>
  </property>
</Properties>
</file>