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461000" cy="3924300"/>
  <p:notesSz cx="5461000" cy="392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76" d="100"/>
          <a:sy n="276" d="100"/>
        </p:scale>
        <p:origin x="-238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0432" y="1216533"/>
            <a:ext cx="4651565" cy="8241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0864" y="2197608"/>
            <a:ext cx="3830701" cy="9810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0626" y="3649599"/>
            <a:ext cx="1751177" cy="1962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4299" y="269053"/>
            <a:ext cx="4903830" cy="2746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3621" y="902589"/>
            <a:ext cx="4925187" cy="259003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0626" y="3649599"/>
            <a:ext cx="1751177" cy="1962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4299" y="269053"/>
            <a:ext cx="4903830" cy="2746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3621" y="902589"/>
            <a:ext cx="2380507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18301" y="902589"/>
            <a:ext cx="2380507" cy="25900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860626" y="3649599"/>
            <a:ext cx="1751177" cy="1962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84299" y="269053"/>
            <a:ext cx="4903830" cy="2746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1860626" y="3649599"/>
            <a:ext cx="1751177" cy="1962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860626" y="3649599"/>
            <a:ext cx="1751177" cy="1962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172" y="75162"/>
            <a:ext cx="5321655" cy="3773665"/>
          </a:xfrm>
          <a:custGeom>
            <a:avLst/>
            <a:gdLst/>
            <a:ahLst/>
            <a:cxnLst/>
            <a:rect l="l" t="t" r="r" b="b"/>
            <a:pathLst>
              <a:path w="5321655" h="3773665">
                <a:moveTo>
                  <a:pt x="2660827" y="3773665"/>
                </a:moveTo>
                <a:lnTo>
                  <a:pt x="2879058" y="3767410"/>
                </a:lnTo>
                <a:lnTo>
                  <a:pt x="3092429" y="3748969"/>
                </a:lnTo>
                <a:lnTo>
                  <a:pt x="3300258" y="3718828"/>
                </a:lnTo>
                <a:lnTo>
                  <a:pt x="3501858" y="3677473"/>
                </a:lnTo>
                <a:lnTo>
                  <a:pt x="3696545" y="3625388"/>
                </a:lnTo>
                <a:lnTo>
                  <a:pt x="3883634" y="3563060"/>
                </a:lnTo>
                <a:lnTo>
                  <a:pt x="4062441" y="3490974"/>
                </a:lnTo>
                <a:lnTo>
                  <a:pt x="4232281" y="3409615"/>
                </a:lnTo>
                <a:lnTo>
                  <a:pt x="4392469" y="3319470"/>
                </a:lnTo>
                <a:lnTo>
                  <a:pt x="4542320" y="3221024"/>
                </a:lnTo>
                <a:lnTo>
                  <a:pt x="4681149" y="3114763"/>
                </a:lnTo>
                <a:lnTo>
                  <a:pt x="4808272" y="3001171"/>
                </a:lnTo>
                <a:lnTo>
                  <a:pt x="4923004" y="2880736"/>
                </a:lnTo>
                <a:lnTo>
                  <a:pt x="5024660" y="2753942"/>
                </a:lnTo>
                <a:lnTo>
                  <a:pt x="5112555" y="2621274"/>
                </a:lnTo>
                <a:lnTo>
                  <a:pt x="5186005" y="2483220"/>
                </a:lnTo>
                <a:lnTo>
                  <a:pt x="5244325" y="2340263"/>
                </a:lnTo>
                <a:lnTo>
                  <a:pt x="5286830" y="2192890"/>
                </a:lnTo>
                <a:lnTo>
                  <a:pt x="5312835" y="2041587"/>
                </a:lnTo>
                <a:lnTo>
                  <a:pt x="5321655" y="1886839"/>
                </a:lnTo>
                <a:lnTo>
                  <a:pt x="5312835" y="1732088"/>
                </a:lnTo>
                <a:lnTo>
                  <a:pt x="5286830" y="1580783"/>
                </a:lnTo>
                <a:lnTo>
                  <a:pt x="5244325" y="1433409"/>
                </a:lnTo>
                <a:lnTo>
                  <a:pt x="5186005" y="1290451"/>
                </a:lnTo>
                <a:lnTo>
                  <a:pt x="5112555" y="1152395"/>
                </a:lnTo>
                <a:lnTo>
                  <a:pt x="5024660" y="1019727"/>
                </a:lnTo>
                <a:lnTo>
                  <a:pt x="4923004" y="892932"/>
                </a:lnTo>
                <a:lnTo>
                  <a:pt x="4808272" y="772496"/>
                </a:lnTo>
                <a:lnTo>
                  <a:pt x="4681149" y="658904"/>
                </a:lnTo>
                <a:lnTo>
                  <a:pt x="4542320" y="552642"/>
                </a:lnTo>
                <a:lnTo>
                  <a:pt x="4392469" y="454195"/>
                </a:lnTo>
                <a:lnTo>
                  <a:pt x="4232281" y="364050"/>
                </a:lnTo>
                <a:lnTo>
                  <a:pt x="4062441" y="282691"/>
                </a:lnTo>
                <a:lnTo>
                  <a:pt x="3883634" y="210605"/>
                </a:lnTo>
                <a:lnTo>
                  <a:pt x="3696545" y="148277"/>
                </a:lnTo>
                <a:lnTo>
                  <a:pt x="3501858" y="96192"/>
                </a:lnTo>
                <a:lnTo>
                  <a:pt x="3300258" y="54836"/>
                </a:lnTo>
                <a:lnTo>
                  <a:pt x="3092429" y="24695"/>
                </a:lnTo>
                <a:lnTo>
                  <a:pt x="2879058" y="6254"/>
                </a:lnTo>
                <a:lnTo>
                  <a:pt x="2660827" y="0"/>
                </a:lnTo>
                <a:lnTo>
                  <a:pt x="2442597" y="6254"/>
                </a:lnTo>
                <a:lnTo>
                  <a:pt x="2229225" y="24695"/>
                </a:lnTo>
                <a:lnTo>
                  <a:pt x="2021397" y="54836"/>
                </a:lnTo>
                <a:lnTo>
                  <a:pt x="1819797" y="96192"/>
                </a:lnTo>
                <a:lnTo>
                  <a:pt x="1625110" y="148277"/>
                </a:lnTo>
                <a:lnTo>
                  <a:pt x="1438020" y="210605"/>
                </a:lnTo>
                <a:lnTo>
                  <a:pt x="1259213" y="282691"/>
                </a:lnTo>
                <a:lnTo>
                  <a:pt x="1089374" y="364050"/>
                </a:lnTo>
                <a:lnTo>
                  <a:pt x="929186" y="454195"/>
                </a:lnTo>
                <a:lnTo>
                  <a:pt x="779335" y="552642"/>
                </a:lnTo>
                <a:lnTo>
                  <a:pt x="640506" y="658904"/>
                </a:lnTo>
                <a:lnTo>
                  <a:pt x="513383" y="772496"/>
                </a:lnTo>
                <a:lnTo>
                  <a:pt x="398651" y="892932"/>
                </a:lnTo>
                <a:lnTo>
                  <a:pt x="296995" y="1019727"/>
                </a:lnTo>
                <a:lnTo>
                  <a:pt x="209099" y="1152395"/>
                </a:lnTo>
                <a:lnTo>
                  <a:pt x="135650" y="1290451"/>
                </a:lnTo>
                <a:lnTo>
                  <a:pt x="77330" y="1433409"/>
                </a:lnTo>
                <a:lnTo>
                  <a:pt x="34825" y="1580783"/>
                </a:lnTo>
                <a:lnTo>
                  <a:pt x="8820" y="1732088"/>
                </a:lnTo>
                <a:lnTo>
                  <a:pt x="0" y="1886839"/>
                </a:lnTo>
                <a:lnTo>
                  <a:pt x="8820" y="2041587"/>
                </a:lnTo>
                <a:lnTo>
                  <a:pt x="34825" y="2192890"/>
                </a:lnTo>
                <a:lnTo>
                  <a:pt x="77330" y="2340263"/>
                </a:lnTo>
                <a:lnTo>
                  <a:pt x="135650" y="2483220"/>
                </a:lnTo>
                <a:lnTo>
                  <a:pt x="209099" y="2621274"/>
                </a:lnTo>
                <a:lnTo>
                  <a:pt x="296995" y="2753942"/>
                </a:lnTo>
                <a:lnTo>
                  <a:pt x="398651" y="2880736"/>
                </a:lnTo>
                <a:lnTo>
                  <a:pt x="513383" y="3001171"/>
                </a:lnTo>
                <a:lnTo>
                  <a:pt x="640506" y="3114763"/>
                </a:lnTo>
                <a:lnTo>
                  <a:pt x="779335" y="3221024"/>
                </a:lnTo>
                <a:lnTo>
                  <a:pt x="929186" y="3319470"/>
                </a:lnTo>
                <a:lnTo>
                  <a:pt x="1089374" y="3409615"/>
                </a:lnTo>
                <a:lnTo>
                  <a:pt x="1259213" y="3490974"/>
                </a:lnTo>
                <a:lnTo>
                  <a:pt x="1438020" y="3563060"/>
                </a:lnTo>
                <a:lnTo>
                  <a:pt x="1625110" y="3625388"/>
                </a:lnTo>
                <a:lnTo>
                  <a:pt x="1819797" y="3677473"/>
                </a:lnTo>
                <a:lnTo>
                  <a:pt x="2021397" y="3718828"/>
                </a:lnTo>
                <a:lnTo>
                  <a:pt x="2229225" y="3748969"/>
                </a:lnTo>
                <a:lnTo>
                  <a:pt x="2442597" y="3767410"/>
                </a:lnTo>
                <a:lnTo>
                  <a:pt x="2660827" y="3773665"/>
                </a:lnTo>
                <a:close/>
              </a:path>
            </a:pathLst>
          </a:custGeom>
          <a:ln w="63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176" y="3175"/>
            <a:ext cx="5465648" cy="3917645"/>
          </a:xfrm>
          <a:custGeom>
            <a:avLst/>
            <a:gdLst/>
            <a:ahLst/>
            <a:cxnLst/>
            <a:rect l="l" t="t" r="r" b="b"/>
            <a:pathLst>
              <a:path w="5465648" h="3917645">
                <a:moveTo>
                  <a:pt x="2732824" y="3917645"/>
                </a:moveTo>
                <a:lnTo>
                  <a:pt x="2956957" y="3911151"/>
                </a:lnTo>
                <a:lnTo>
                  <a:pt x="3176101" y="3892007"/>
                </a:lnTo>
                <a:lnTo>
                  <a:pt x="3389552" y="3860716"/>
                </a:lnTo>
                <a:lnTo>
                  <a:pt x="3596606" y="3817782"/>
                </a:lnTo>
                <a:lnTo>
                  <a:pt x="3796561" y="3763710"/>
                </a:lnTo>
                <a:lnTo>
                  <a:pt x="3988712" y="3699004"/>
                </a:lnTo>
                <a:lnTo>
                  <a:pt x="4172357" y="3624167"/>
                </a:lnTo>
                <a:lnTo>
                  <a:pt x="4346792" y="3539704"/>
                </a:lnTo>
                <a:lnTo>
                  <a:pt x="4511315" y="3446120"/>
                </a:lnTo>
                <a:lnTo>
                  <a:pt x="4665221" y="3343917"/>
                </a:lnTo>
                <a:lnTo>
                  <a:pt x="4807807" y="3233601"/>
                </a:lnTo>
                <a:lnTo>
                  <a:pt x="4938370" y="3115676"/>
                </a:lnTo>
                <a:lnTo>
                  <a:pt x="5056207" y="2990645"/>
                </a:lnTo>
                <a:lnTo>
                  <a:pt x="5160614" y="2859012"/>
                </a:lnTo>
                <a:lnTo>
                  <a:pt x="5250888" y="2721283"/>
                </a:lnTo>
                <a:lnTo>
                  <a:pt x="5326326" y="2577960"/>
                </a:lnTo>
                <a:lnTo>
                  <a:pt x="5386224" y="2429549"/>
                </a:lnTo>
                <a:lnTo>
                  <a:pt x="5429880" y="2276552"/>
                </a:lnTo>
                <a:lnTo>
                  <a:pt x="5456588" y="2119476"/>
                </a:lnTo>
                <a:lnTo>
                  <a:pt x="5465648" y="1958822"/>
                </a:lnTo>
                <a:lnTo>
                  <a:pt x="5456588" y="1798167"/>
                </a:lnTo>
                <a:lnTo>
                  <a:pt x="5429880" y="1641089"/>
                </a:lnTo>
                <a:lnTo>
                  <a:pt x="5386224" y="1488091"/>
                </a:lnTo>
                <a:lnTo>
                  <a:pt x="5326326" y="1339679"/>
                </a:lnTo>
                <a:lnTo>
                  <a:pt x="5250888" y="1196356"/>
                </a:lnTo>
                <a:lnTo>
                  <a:pt x="5160614" y="1058626"/>
                </a:lnTo>
                <a:lnTo>
                  <a:pt x="5056207" y="926994"/>
                </a:lnTo>
                <a:lnTo>
                  <a:pt x="4938370" y="801963"/>
                </a:lnTo>
                <a:lnTo>
                  <a:pt x="4807807" y="684038"/>
                </a:lnTo>
                <a:lnTo>
                  <a:pt x="4665221" y="573722"/>
                </a:lnTo>
                <a:lnTo>
                  <a:pt x="4511315" y="471520"/>
                </a:lnTo>
                <a:lnTo>
                  <a:pt x="4346792" y="377936"/>
                </a:lnTo>
                <a:lnTo>
                  <a:pt x="4172357" y="293474"/>
                </a:lnTo>
                <a:lnTo>
                  <a:pt x="3988712" y="218638"/>
                </a:lnTo>
                <a:lnTo>
                  <a:pt x="3796561" y="153932"/>
                </a:lnTo>
                <a:lnTo>
                  <a:pt x="3596606" y="99861"/>
                </a:lnTo>
                <a:lnTo>
                  <a:pt x="3389552" y="56928"/>
                </a:lnTo>
                <a:lnTo>
                  <a:pt x="3176101" y="25637"/>
                </a:lnTo>
                <a:lnTo>
                  <a:pt x="2956957" y="6493"/>
                </a:lnTo>
                <a:lnTo>
                  <a:pt x="2732824" y="0"/>
                </a:lnTo>
                <a:lnTo>
                  <a:pt x="2508690" y="6493"/>
                </a:lnTo>
                <a:lnTo>
                  <a:pt x="2289546" y="25637"/>
                </a:lnTo>
                <a:lnTo>
                  <a:pt x="2076096" y="56928"/>
                </a:lnTo>
                <a:lnTo>
                  <a:pt x="1869041" y="99861"/>
                </a:lnTo>
                <a:lnTo>
                  <a:pt x="1669087" y="153932"/>
                </a:lnTo>
                <a:lnTo>
                  <a:pt x="1476935" y="218638"/>
                </a:lnTo>
                <a:lnTo>
                  <a:pt x="1293290" y="293474"/>
                </a:lnTo>
                <a:lnTo>
                  <a:pt x="1118855" y="377936"/>
                </a:lnTo>
                <a:lnTo>
                  <a:pt x="954332" y="471520"/>
                </a:lnTo>
                <a:lnTo>
                  <a:pt x="800427" y="573722"/>
                </a:lnTo>
                <a:lnTo>
                  <a:pt x="657840" y="684038"/>
                </a:lnTo>
                <a:lnTo>
                  <a:pt x="527277" y="801963"/>
                </a:lnTo>
                <a:lnTo>
                  <a:pt x="409440" y="926994"/>
                </a:lnTo>
                <a:lnTo>
                  <a:pt x="305033" y="1058626"/>
                </a:lnTo>
                <a:lnTo>
                  <a:pt x="214759" y="1196356"/>
                </a:lnTo>
                <a:lnTo>
                  <a:pt x="139321" y="1339679"/>
                </a:lnTo>
                <a:lnTo>
                  <a:pt x="79423" y="1488091"/>
                </a:lnTo>
                <a:lnTo>
                  <a:pt x="35768" y="1641089"/>
                </a:lnTo>
                <a:lnTo>
                  <a:pt x="9059" y="1798167"/>
                </a:lnTo>
                <a:lnTo>
                  <a:pt x="0" y="1958822"/>
                </a:lnTo>
                <a:lnTo>
                  <a:pt x="9059" y="2119476"/>
                </a:lnTo>
                <a:lnTo>
                  <a:pt x="35768" y="2276552"/>
                </a:lnTo>
                <a:lnTo>
                  <a:pt x="79423" y="2429549"/>
                </a:lnTo>
                <a:lnTo>
                  <a:pt x="139321" y="2577960"/>
                </a:lnTo>
                <a:lnTo>
                  <a:pt x="214759" y="2721283"/>
                </a:lnTo>
                <a:lnTo>
                  <a:pt x="305033" y="2859012"/>
                </a:lnTo>
                <a:lnTo>
                  <a:pt x="409440" y="2990645"/>
                </a:lnTo>
                <a:lnTo>
                  <a:pt x="527277" y="3115676"/>
                </a:lnTo>
                <a:lnTo>
                  <a:pt x="657840" y="3233601"/>
                </a:lnTo>
                <a:lnTo>
                  <a:pt x="800427" y="3343917"/>
                </a:lnTo>
                <a:lnTo>
                  <a:pt x="954332" y="3446120"/>
                </a:lnTo>
                <a:lnTo>
                  <a:pt x="1118855" y="3539704"/>
                </a:lnTo>
                <a:lnTo>
                  <a:pt x="1293290" y="3624167"/>
                </a:lnTo>
                <a:lnTo>
                  <a:pt x="1476935" y="3699004"/>
                </a:lnTo>
                <a:lnTo>
                  <a:pt x="1669087" y="3763710"/>
                </a:lnTo>
                <a:lnTo>
                  <a:pt x="1869041" y="3817782"/>
                </a:lnTo>
                <a:lnTo>
                  <a:pt x="2076096" y="3860716"/>
                </a:lnTo>
                <a:lnTo>
                  <a:pt x="2289546" y="3892007"/>
                </a:lnTo>
                <a:lnTo>
                  <a:pt x="2508690" y="3911151"/>
                </a:lnTo>
                <a:lnTo>
                  <a:pt x="2732824" y="3917645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884799" y="2061118"/>
            <a:ext cx="2364028" cy="1640713"/>
          </a:xfrm>
          <a:custGeom>
            <a:avLst/>
            <a:gdLst/>
            <a:ahLst/>
            <a:cxnLst/>
            <a:rect l="l" t="t" r="r" b="b"/>
            <a:pathLst>
              <a:path w="2364028" h="1640713">
                <a:moveTo>
                  <a:pt x="0" y="1640713"/>
                </a:moveTo>
                <a:lnTo>
                  <a:pt x="189015" y="1628144"/>
                </a:lnTo>
                <a:lnTo>
                  <a:pt x="373697" y="1606102"/>
                </a:lnTo>
                <a:lnTo>
                  <a:pt x="553527" y="1574947"/>
                </a:lnTo>
                <a:lnTo>
                  <a:pt x="727983" y="1535039"/>
                </a:lnTo>
                <a:lnTo>
                  <a:pt x="896545" y="1486737"/>
                </a:lnTo>
                <a:lnTo>
                  <a:pt x="1058693" y="1430403"/>
                </a:lnTo>
                <a:lnTo>
                  <a:pt x="1213908" y="1366396"/>
                </a:lnTo>
                <a:lnTo>
                  <a:pt x="1361669" y="1295077"/>
                </a:lnTo>
                <a:lnTo>
                  <a:pt x="1501455" y="1216806"/>
                </a:lnTo>
                <a:lnTo>
                  <a:pt x="1632746" y="1131943"/>
                </a:lnTo>
                <a:lnTo>
                  <a:pt x="1755023" y="1040848"/>
                </a:lnTo>
                <a:lnTo>
                  <a:pt x="1867766" y="943881"/>
                </a:lnTo>
                <a:lnTo>
                  <a:pt x="1970453" y="841403"/>
                </a:lnTo>
                <a:lnTo>
                  <a:pt x="2062565" y="733775"/>
                </a:lnTo>
                <a:lnTo>
                  <a:pt x="2143582" y="621355"/>
                </a:lnTo>
                <a:lnTo>
                  <a:pt x="2212983" y="504504"/>
                </a:lnTo>
                <a:lnTo>
                  <a:pt x="2270248" y="383583"/>
                </a:lnTo>
                <a:lnTo>
                  <a:pt x="2314858" y="258952"/>
                </a:lnTo>
                <a:lnTo>
                  <a:pt x="2346291" y="130971"/>
                </a:lnTo>
                <a:lnTo>
                  <a:pt x="2364028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835208" y="220495"/>
            <a:ext cx="2408618" cy="1593024"/>
          </a:xfrm>
          <a:custGeom>
            <a:avLst/>
            <a:gdLst/>
            <a:ahLst/>
            <a:cxnLst/>
            <a:rect l="l" t="t" r="r" b="b"/>
            <a:pathLst>
              <a:path w="2408618" h="1593024">
                <a:moveTo>
                  <a:pt x="2408618" y="1593024"/>
                </a:moveTo>
                <a:lnTo>
                  <a:pt x="2385864" y="1463871"/>
                </a:lnTo>
                <a:lnTo>
                  <a:pt x="2349762" y="1337805"/>
                </a:lnTo>
                <a:lnTo>
                  <a:pt x="2300821" y="1215179"/>
                </a:lnTo>
                <a:lnTo>
                  <a:pt x="2239553" y="1096348"/>
                </a:lnTo>
                <a:lnTo>
                  <a:pt x="2166470" y="981665"/>
                </a:lnTo>
                <a:lnTo>
                  <a:pt x="2082083" y="871485"/>
                </a:lnTo>
                <a:lnTo>
                  <a:pt x="1986903" y="766162"/>
                </a:lnTo>
                <a:lnTo>
                  <a:pt x="1881441" y="666049"/>
                </a:lnTo>
                <a:lnTo>
                  <a:pt x="1766208" y="571502"/>
                </a:lnTo>
                <a:lnTo>
                  <a:pt x="1641716" y="482873"/>
                </a:lnTo>
                <a:lnTo>
                  <a:pt x="1508476" y="400516"/>
                </a:lnTo>
                <a:lnTo>
                  <a:pt x="1366998" y="324787"/>
                </a:lnTo>
                <a:lnTo>
                  <a:pt x="1217796" y="256038"/>
                </a:lnTo>
                <a:lnTo>
                  <a:pt x="1061378" y="194625"/>
                </a:lnTo>
                <a:lnTo>
                  <a:pt x="898258" y="140900"/>
                </a:lnTo>
                <a:lnTo>
                  <a:pt x="728945" y="95218"/>
                </a:lnTo>
                <a:lnTo>
                  <a:pt x="553952" y="57933"/>
                </a:lnTo>
                <a:lnTo>
                  <a:pt x="373789" y="29399"/>
                </a:lnTo>
                <a:lnTo>
                  <a:pt x="188968" y="9970"/>
                </a:ln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23172" y="222158"/>
            <a:ext cx="2364028" cy="1640713"/>
          </a:xfrm>
          <a:custGeom>
            <a:avLst/>
            <a:gdLst/>
            <a:ahLst/>
            <a:cxnLst/>
            <a:rect l="l" t="t" r="r" b="b"/>
            <a:pathLst>
              <a:path w="2364028" h="1640713">
                <a:moveTo>
                  <a:pt x="2364028" y="0"/>
                </a:moveTo>
                <a:lnTo>
                  <a:pt x="2175013" y="12568"/>
                </a:lnTo>
                <a:lnTo>
                  <a:pt x="1990330" y="34610"/>
                </a:lnTo>
                <a:lnTo>
                  <a:pt x="1810501" y="65765"/>
                </a:lnTo>
                <a:lnTo>
                  <a:pt x="1636045" y="105673"/>
                </a:lnTo>
                <a:lnTo>
                  <a:pt x="1467483" y="153975"/>
                </a:lnTo>
                <a:lnTo>
                  <a:pt x="1305334" y="210309"/>
                </a:lnTo>
                <a:lnTo>
                  <a:pt x="1150120" y="274316"/>
                </a:lnTo>
                <a:lnTo>
                  <a:pt x="1002359" y="345635"/>
                </a:lnTo>
                <a:lnTo>
                  <a:pt x="862573" y="423906"/>
                </a:lnTo>
                <a:lnTo>
                  <a:pt x="731281" y="508769"/>
                </a:lnTo>
                <a:lnTo>
                  <a:pt x="609004" y="599864"/>
                </a:lnTo>
                <a:lnTo>
                  <a:pt x="496262" y="696831"/>
                </a:lnTo>
                <a:lnTo>
                  <a:pt x="393575" y="799309"/>
                </a:lnTo>
                <a:lnTo>
                  <a:pt x="301463" y="906937"/>
                </a:lnTo>
                <a:lnTo>
                  <a:pt x="220446" y="1019357"/>
                </a:lnTo>
                <a:lnTo>
                  <a:pt x="151045" y="1136208"/>
                </a:lnTo>
                <a:lnTo>
                  <a:pt x="93780" y="1257129"/>
                </a:lnTo>
                <a:lnTo>
                  <a:pt x="49170" y="1381760"/>
                </a:lnTo>
                <a:lnTo>
                  <a:pt x="17737" y="1509741"/>
                </a:lnTo>
                <a:lnTo>
                  <a:pt x="0" y="1640713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28173" y="2110470"/>
            <a:ext cx="2408618" cy="1593024"/>
          </a:xfrm>
          <a:custGeom>
            <a:avLst/>
            <a:gdLst/>
            <a:ahLst/>
            <a:cxnLst/>
            <a:rect l="l" t="t" r="r" b="b"/>
            <a:pathLst>
              <a:path w="2408618" h="1593024">
                <a:moveTo>
                  <a:pt x="0" y="0"/>
                </a:moveTo>
                <a:lnTo>
                  <a:pt x="22753" y="129152"/>
                </a:lnTo>
                <a:lnTo>
                  <a:pt x="58856" y="255219"/>
                </a:lnTo>
                <a:lnTo>
                  <a:pt x="107797" y="377845"/>
                </a:lnTo>
                <a:lnTo>
                  <a:pt x="169064" y="496676"/>
                </a:lnTo>
                <a:lnTo>
                  <a:pt x="242147" y="611358"/>
                </a:lnTo>
                <a:lnTo>
                  <a:pt x="326534" y="721538"/>
                </a:lnTo>
                <a:lnTo>
                  <a:pt x="421715" y="826862"/>
                </a:lnTo>
                <a:lnTo>
                  <a:pt x="527177" y="926974"/>
                </a:lnTo>
                <a:lnTo>
                  <a:pt x="642410" y="1021522"/>
                </a:lnTo>
                <a:lnTo>
                  <a:pt x="766902" y="1110151"/>
                </a:lnTo>
                <a:lnTo>
                  <a:pt x="900142" y="1192507"/>
                </a:lnTo>
                <a:lnTo>
                  <a:pt x="1041619" y="1268237"/>
                </a:lnTo>
                <a:lnTo>
                  <a:pt x="1190822" y="1336985"/>
                </a:lnTo>
                <a:lnTo>
                  <a:pt x="1347239" y="1398399"/>
                </a:lnTo>
                <a:lnTo>
                  <a:pt x="1510360" y="1452124"/>
                </a:lnTo>
                <a:lnTo>
                  <a:pt x="1679672" y="1497806"/>
                </a:lnTo>
                <a:lnTo>
                  <a:pt x="1854666" y="1535091"/>
                </a:lnTo>
                <a:lnTo>
                  <a:pt x="2034828" y="1563625"/>
                </a:lnTo>
                <a:lnTo>
                  <a:pt x="2219650" y="1583054"/>
                </a:lnTo>
                <a:lnTo>
                  <a:pt x="2408618" y="1593024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251832" y="1920818"/>
            <a:ext cx="948" cy="90776"/>
          </a:xfrm>
          <a:custGeom>
            <a:avLst/>
            <a:gdLst/>
            <a:ahLst/>
            <a:cxnLst/>
            <a:rect l="l" t="t" r="r" b="b"/>
            <a:pathLst>
              <a:path w="948" h="90776">
                <a:moveTo>
                  <a:pt x="0" y="90776"/>
                </a:moveTo>
                <a:lnTo>
                  <a:pt x="444" y="78112"/>
                </a:lnTo>
                <a:lnTo>
                  <a:pt x="761" y="65424"/>
                </a:lnTo>
                <a:lnTo>
                  <a:pt x="948" y="52714"/>
                </a:lnTo>
                <a:lnTo>
                  <a:pt x="931" y="36584"/>
                </a:lnTo>
                <a:lnTo>
                  <a:pt x="816" y="22834"/>
                </a:lnTo>
                <a:lnTo>
                  <a:pt x="607" y="10846"/>
                </a:lnTo>
                <a:lnTo>
                  <a:pt x="307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694820" y="219341"/>
            <a:ext cx="90785" cy="0"/>
          </a:xfrm>
          <a:custGeom>
            <a:avLst/>
            <a:gdLst/>
            <a:ahLst/>
            <a:cxnLst/>
            <a:rect l="l" t="t" r="r" b="b"/>
            <a:pathLst>
              <a:path w="90785">
                <a:moveTo>
                  <a:pt x="0" y="0"/>
                </a:moveTo>
                <a:lnTo>
                  <a:pt x="9078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9220" y="1912395"/>
            <a:ext cx="948" cy="90773"/>
          </a:xfrm>
          <a:custGeom>
            <a:avLst/>
            <a:gdLst/>
            <a:ahLst/>
            <a:cxnLst/>
            <a:rect l="l" t="t" r="r" b="b"/>
            <a:pathLst>
              <a:path w="948" h="90773">
                <a:moveTo>
                  <a:pt x="948" y="0"/>
                </a:moveTo>
                <a:lnTo>
                  <a:pt x="503" y="12661"/>
                </a:lnTo>
                <a:lnTo>
                  <a:pt x="186" y="25347"/>
                </a:lnTo>
                <a:lnTo>
                  <a:pt x="0" y="38058"/>
                </a:lnTo>
                <a:lnTo>
                  <a:pt x="16" y="54189"/>
                </a:lnTo>
                <a:lnTo>
                  <a:pt x="131" y="67939"/>
                </a:lnTo>
                <a:lnTo>
                  <a:pt x="341" y="79927"/>
                </a:lnTo>
                <a:lnTo>
                  <a:pt x="640" y="90773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686381" y="3704649"/>
            <a:ext cx="90792" cy="0"/>
          </a:xfrm>
          <a:custGeom>
            <a:avLst/>
            <a:gdLst/>
            <a:ahLst/>
            <a:cxnLst/>
            <a:rect l="l" t="t" r="r" b="b"/>
            <a:pathLst>
              <a:path w="90792">
                <a:moveTo>
                  <a:pt x="0" y="0"/>
                </a:moveTo>
                <a:lnTo>
                  <a:pt x="90792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3621" y="3649599"/>
            <a:ext cx="125865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40149" y="3649599"/>
            <a:ext cx="1258658" cy="1962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Aufkleber-oval-A6_Vorlage.indd</dc:title>
  <dc:creator>setup</dc:creator>
  <cp:lastModifiedBy>Evelin Szabo</cp:lastModifiedBy>
  <cp:revision>2</cp:revision>
  <dcterms:created xsi:type="dcterms:W3CDTF">2015-05-27T08:33:08Z</dcterms:created>
  <dcterms:modified xsi:type="dcterms:W3CDTF">2015-07-06T15:56:27Z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2015-05-27T00:00:00Z</vt:filetime>
  </property>
  <property fmtid="{D5CDD505-2E9C-101B-9397-08002B2CF9AE}" pid="3" name="LastSaved">
    <vt:filetime>2015-05-27T00:00:00Z</vt:filetime>
  </property>
</Properties>
</file>