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32100" cy="2844800"/>
  <p:notesSz cx="2832100" cy="2844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1" d="100"/>
          <a:sy n="381" d="100"/>
        </p:scale>
        <p:origin x="-393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3312" y="881888"/>
            <a:ext cx="2417540" cy="59740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26624" y="1593088"/>
            <a:ext cx="1990915" cy="7112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42208" y="654304"/>
            <a:ext cx="1237211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464744" y="654304"/>
            <a:ext cx="1237211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662" y="67500"/>
            <a:ext cx="2696839" cy="12228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2208" y="654304"/>
            <a:ext cx="2559748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67016" y="2645664"/>
            <a:ext cx="910132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42208" y="2645664"/>
            <a:ext cx="654157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047798" y="2645664"/>
            <a:ext cx="654157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5431" y="75434"/>
            <a:ext cx="2693136" cy="2693136"/>
          </a:xfrm>
          <a:custGeom>
            <a:avLst/>
            <a:gdLst/>
            <a:ahLst/>
            <a:cxnLst/>
            <a:rect l="l" t="t" r="r" b="b"/>
            <a:pathLst>
              <a:path w="2693136" h="2693136">
                <a:moveTo>
                  <a:pt x="1346568" y="2693136"/>
                </a:moveTo>
                <a:lnTo>
                  <a:pt x="1457007" y="2688672"/>
                </a:lnTo>
                <a:lnTo>
                  <a:pt x="1564988" y="2675512"/>
                </a:lnTo>
                <a:lnTo>
                  <a:pt x="1670163" y="2654001"/>
                </a:lnTo>
                <a:lnTo>
                  <a:pt x="1772187" y="2624487"/>
                </a:lnTo>
                <a:lnTo>
                  <a:pt x="1870712" y="2587316"/>
                </a:lnTo>
                <a:lnTo>
                  <a:pt x="1965392" y="2542834"/>
                </a:lnTo>
                <a:lnTo>
                  <a:pt x="2055881" y="2491389"/>
                </a:lnTo>
                <a:lnTo>
                  <a:pt x="2141832" y="2433326"/>
                </a:lnTo>
                <a:lnTo>
                  <a:pt x="2222899" y="2368992"/>
                </a:lnTo>
                <a:lnTo>
                  <a:pt x="2298734" y="2298734"/>
                </a:lnTo>
                <a:lnTo>
                  <a:pt x="2368992" y="2222899"/>
                </a:lnTo>
                <a:lnTo>
                  <a:pt x="2433326" y="2141832"/>
                </a:lnTo>
                <a:lnTo>
                  <a:pt x="2491389" y="2055881"/>
                </a:lnTo>
                <a:lnTo>
                  <a:pt x="2542834" y="1965392"/>
                </a:lnTo>
                <a:lnTo>
                  <a:pt x="2587316" y="1870712"/>
                </a:lnTo>
                <a:lnTo>
                  <a:pt x="2624487" y="1772187"/>
                </a:lnTo>
                <a:lnTo>
                  <a:pt x="2654001" y="1670163"/>
                </a:lnTo>
                <a:lnTo>
                  <a:pt x="2675512" y="1564988"/>
                </a:lnTo>
                <a:lnTo>
                  <a:pt x="2688672" y="1457007"/>
                </a:lnTo>
                <a:lnTo>
                  <a:pt x="2693136" y="1346568"/>
                </a:lnTo>
                <a:lnTo>
                  <a:pt x="2688672" y="1236127"/>
                </a:lnTo>
                <a:lnTo>
                  <a:pt x="2675512" y="1128145"/>
                </a:lnTo>
                <a:lnTo>
                  <a:pt x="2654001" y="1022969"/>
                </a:lnTo>
                <a:lnTo>
                  <a:pt x="2624487" y="920944"/>
                </a:lnTo>
                <a:lnTo>
                  <a:pt x="2587316" y="822418"/>
                </a:lnTo>
                <a:lnTo>
                  <a:pt x="2542834" y="727738"/>
                </a:lnTo>
                <a:lnTo>
                  <a:pt x="2491389" y="637249"/>
                </a:lnTo>
                <a:lnTo>
                  <a:pt x="2433326" y="551298"/>
                </a:lnTo>
                <a:lnTo>
                  <a:pt x="2368992" y="470231"/>
                </a:lnTo>
                <a:lnTo>
                  <a:pt x="2298734" y="394396"/>
                </a:lnTo>
                <a:lnTo>
                  <a:pt x="2222899" y="324139"/>
                </a:lnTo>
                <a:lnTo>
                  <a:pt x="2141832" y="259806"/>
                </a:lnTo>
                <a:lnTo>
                  <a:pt x="2055881" y="201744"/>
                </a:lnTo>
                <a:lnTo>
                  <a:pt x="1965392" y="150299"/>
                </a:lnTo>
                <a:lnTo>
                  <a:pt x="1870712" y="105818"/>
                </a:lnTo>
                <a:lnTo>
                  <a:pt x="1772187" y="68647"/>
                </a:lnTo>
                <a:lnTo>
                  <a:pt x="1670163" y="39134"/>
                </a:lnTo>
                <a:lnTo>
                  <a:pt x="1564988" y="17624"/>
                </a:lnTo>
                <a:lnTo>
                  <a:pt x="1457007" y="4463"/>
                </a:lnTo>
                <a:lnTo>
                  <a:pt x="1346568" y="0"/>
                </a:lnTo>
                <a:lnTo>
                  <a:pt x="1236129" y="4463"/>
                </a:lnTo>
                <a:lnTo>
                  <a:pt x="1128148" y="17624"/>
                </a:lnTo>
                <a:lnTo>
                  <a:pt x="1022973" y="39134"/>
                </a:lnTo>
                <a:lnTo>
                  <a:pt x="920949" y="68647"/>
                </a:lnTo>
                <a:lnTo>
                  <a:pt x="822424" y="105818"/>
                </a:lnTo>
                <a:lnTo>
                  <a:pt x="727743" y="150299"/>
                </a:lnTo>
                <a:lnTo>
                  <a:pt x="637254" y="201744"/>
                </a:lnTo>
                <a:lnTo>
                  <a:pt x="551303" y="259806"/>
                </a:lnTo>
                <a:lnTo>
                  <a:pt x="470237" y="324139"/>
                </a:lnTo>
                <a:lnTo>
                  <a:pt x="394401" y="394396"/>
                </a:lnTo>
                <a:lnTo>
                  <a:pt x="324143" y="470231"/>
                </a:lnTo>
                <a:lnTo>
                  <a:pt x="259810" y="551298"/>
                </a:lnTo>
                <a:lnTo>
                  <a:pt x="201747" y="637249"/>
                </a:lnTo>
                <a:lnTo>
                  <a:pt x="150301" y="727738"/>
                </a:lnTo>
                <a:lnTo>
                  <a:pt x="105820" y="822418"/>
                </a:lnTo>
                <a:lnTo>
                  <a:pt x="68649" y="920944"/>
                </a:lnTo>
                <a:lnTo>
                  <a:pt x="39135" y="1022969"/>
                </a:lnTo>
                <a:lnTo>
                  <a:pt x="17624" y="1128145"/>
                </a:lnTo>
                <a:lnTo>
                  <a:pt x="4463" y="1236127"/>
                </a:lnTo>
                <a:lnTo>
                  <a:pt x="0" y="1346568"/>
                </a:lnTo>
                <a:lnTo>
                  <a:pt x="4463" y="1457007"/>
                </a:lnTo>
                <a:lnTo>
                  <a:pt x="17624" y="1564988"/>
                </a:lnTo>
                <a:lnTo>
                  <a:pt x="39135" y="1670163"/>
                </a:lnTo>
                <a:lnTo>
                  <a:pt x="68649" y="1772187"/>
                </a:lnTo>
                <a:lnTo>
                  <a:pt x="105820" y="1870712"/>
                </a:lnTo>
                <a:lnTo>
                  <a:pt x="150301" y="1965392"/>
                </a:lnTo>
                <a:lnTo>
                  <a:pt x="201747" y="2055881"/>
                </a:lnTo>
                <a:lnTo>
                  <a:pt x="259810" y="2141832"/>
                </a:lnTo>
                <a:lnTo>
                  <a:pt x="324143" y="2222899"/>
                </a:lnTo>
                <a:lnTo>
                  <a:pt x="394401" y="2298734"/>
                </a:lnTo>
                <a:lnTo>
                  <a:pt x="470237" y="2368992"/>
                </a:lnTo>
                <a:lnTo>
                  <a:pt x="551303" y="2433326"/>
                </a:lnTo>
                <a:lnTo>
                  <a:pt x="637254" y="2491389"/>
                </a:lnTo>
                <a:lnTo>
                  <a:pt x="727743" y="2542834"/>
                </a:lnTo>
                <a:lnTo>
                  <a:pt x="822424" y="2587316"/>
                </a:lnTo>
                <a:lnTo>
                  <a:pt x="920949" y="2624487"/>
                </a:lnTo>
                <a:lnTo>
                  <a:pt x="1022973" y="2654001"/>
                </a:lnTo>
                <a:lnTo>
                  <a:pt x="1128148" y="2675512"/>
                </a:lnTo>
                <a:lnTo>
                  <a:pt x="1236129" y="2688672"/>
                </a:lnTo>
                <a:lnTo>
                  <a:pt x="1346568" y="2693136"/>
                </a:lnTo>
                <a:close/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22" y="3428"/>
            <a:ext cx="2837154" cy="2837141"/>
          </a:xfrm>
          <a:custGeom>
            <a:avLst/>
            <a:gdLst/>
            <a:ahLst/>
            <a:cxnLst/>
            <a:rect l="l" t="t" r="r" b="b"/>
            <a:pathLst>
              <a:path w="2837154" h="2837141">
                <a:moveTo>
                  <a:pt x="1418577" y="2837141"/>
                </a:moveTo>
                <a:lnTo>
                  <a:pt x="1534921" y="2832439"/>
                </a:lnTo>
                <a:lnTo>
                  <a:pt x="1648675" y="2818575"/>
                </a:lnTo>
                <a:lnTo>
                  <a:pt x="1759475" y="2795914"/>
                </a:lnTo>
                <a:lnTo>
                  <a:pt x="1866954" y="2764822"/>
                </a:lnTo>
                <a:lnTo>
                  <a:pt x="1970748" y="2725663"/>
                </a:lnTo>
                <a:lnTo>
                  <a:pt x="2070491" y="2678803"/>
                </a:lnTo>
                <a:lnTo>
                  <a:pt x="2165819" y="2624607"/>
                </a:lnTo>
                <a:lnTo>
                  <a:pt x="2256367" y="2563440"/>
                </a:lnTo>
                <a:lnTo>
                  <a:pt x="2341768" y="2495666"/>
                </a:lnTo>
                <a:lnTo>
                  <a:pt x="2421659" y="2421651"/>
                </a:lnTo>
                <a:lnTo>
                  <a:pt x="2495674" y="2341761"/>
                </a:lnTo>
                <a:lnTo>
                  <a:pt x="2563449" y="2256359"/>
                </a:lnTo>
                <a:lnTo>
                  <a:pt x="2624617" y="2165812"/>
                </a:lnTo>
                <a:lnTo>
                  <a:pt x="2678814" y="2070484"/>
                </a:lnTo>
                <a:lnTo>
                  <a:pt x="2725674" y="1970740"/>
                </a:lnTo>
                <a:lnTo>
                  <a:pt x="2764833" y="1866946"/>
                </a:lnTo>
                <a:lnTo>
                  <a:pt x="2795926" y="1759466"/>
                </a:lnTo>
                <a:lnTo>
                  <a:pt x="2818587" y="1648666"/>
                </a:lnTo>
                <a:lnTo>
                  <a:pt x="2832451" y="1534910"/>
                </a:lnTo>
                <a:lnTo>
                  <a:pt x="2837154" y="1418564"/>
                </a:lnTo>
                <a:lnTo>
                  <a:pt x="2832451" y="1302220"/>
                </a:lnTo>
                <a:lnTo>
                  <a:pt x="2818587" y="1188466"/>
                </a:lnTo>
                <a:lnTo>
                  <a:pt x="2795926" y="1077667"/>
                </a:lnTo>
                <a:lnTo>
                  <a:pt x="2764833" y="970188"/>
                </a:lnTo>
                <a:lnTo>
                  <a:pt x="2725674" y="866395"/>
                </a:lnTo>
                <a:lnTo>
                  <a:pt x="2678814" y="766653"/>
                </a:lnTo>
                <a:lnTo>
                  <a:pt x="2624617" y="671325"/>
                </a:lnTo>
                <a:lnTo>
                  <a:pt x="2563449" y="580779"/>
                </a:lnTo>
                <a:lnTo>
                  <a:pt x="2495674" y="495378"/>
                </a:lnTo>
                <a:lnTo>
                  <a:pt x="2421659" y="415488"/>
                </a:lnTo>
                <a:lnTo>
                  <a:pt x="2341768" y="341474"/>
                </a:lnTo>
                <a:lnTo>
                  <a:pt x="2256367" y="273701"/>
                </a:lnTo>
                <a:lnTo>
                  <a:pt x="2165819" y="212533"/>
                </a:lnTo>
                <a:lnTo>
                  <a:pt x="2070491" y="158337"/>
                </a:lnTo>
                <a:lnTo>
                  <a:pt x="1970748" y="111478"/>
                </a:lnTo>
                <a:lnTo>
                  <a:pt x="1866954" y="72319"/>
                </a:lnTo>
                <a:lnTo>
                  <a:pt x="1759475" y="41227"/>
                </a:lnTo>
                <a:lnTo>
                  <a:pt x="1648675" y="18566"/>
                </a:lnTo>
                <a:lnTo>
                  <a:pt x="1534921" y="4702"/>
                </a:lnTo>
                <a:lnTo>
                  <a:pt x="1418577" y="0"/>
                </a:lnTo>
                <a:lnTo>
                  <a:pt x="1302233" y="4702"/>
                </a:lnTo>
                <a:lnTo>
                  <a:pt x="1188478" y="18566"/>
                </a:lnTo>
                <a:lnTo>
                  <a:pt x="1077679" y="41227"/>
                </a:lnTo>
                <a:lnTo>
                  <a:pt x="970200" y="72319"/>
                </a:lnTo>
                <a:lnTo>
                  <a:pt x="866406" y="111478"/>
                </a:lnTo>
                <a:lnTo>
                  <a:pt x="766663" y="158337"/>
                </a:lnTo>
                <a:lnTo>
                  <a:pt x="671335" y="212533"/>
                </a:lnTo>
                <a:lnTo>
                  <a:pt x="580787" y="273701"/>
                </a:lnTo>
                <a:lnTo>
                  <a:pt x="495385" y="341474"/>
                </a:lnTo>
                <a:lnTo>
                  <a:pt x="415494" y="415488"/>
                </a:lnTo>
                <a:lnTo>
                  <a:pt x="341479" y="495378"/>
                </a:lnTo>
                <a:lnTo>
                  <a:pt x="273705" y="580779"/>
                </a:lnTo>
                <a:lnTo>
                  <a:pt x="212537" y="671325"/>
                </a:lnTo>
                <a:lnTo>
                  <a:pt x="158340" y="766653"/>
                </a:lnTo>
                <a:lnTo>
                  <a:pt x="111480" y="866395"/>
                </a:lnTo>
                <a:lnTo>
                  <a:pt x="72320" y="970188"/>
                </a:lnTo>
                <a:lnTo>
                  <a:pt x="41228" y="1077667"/>
                </a:lnTo>
                <a:lnTo>
                  <a:pt x="18567" y="1188466"/>
                </a:lnTo>
                <a:lnTo>
                  <a:pt x="4702" y="1302220"/>
                </a:lnTo>
                <a:lnTo>
                  <a:pt x="0" y="1418564"/>
                </a:lnTo>
                <a:lnTo>
                  <a:pt x="4702" y="1534910"/>
                </a:lnTo>
                <a:lnTo>
                  <a:pt x="18567" y="1648666"/>
                </a:lnTo>
                <a:lnTo>
                  <a:pt x="41228" y="1759466"/>
                </a:lnTo>
                <a:lnTo>
                  <a:pt x="72320" y="1866946"/>
                </a:lnTo>
                <a:lnTo>
                  <a:pt x="111480" y="1970740"/>
                </a:lnTo>
                <a:lnTo>
                  <a:pt x="158340" y="2070484"/>
                </a:lnTo>
                <a:lnTo>
                  <a:pt x="212537" y="2165812"/>
                </a:lnTo>
                <a:lnTo>
                  <a:pt x="273705" y="2256359"/>
                </a:lnTo>
                <a:lnTo>
                  <a:pt x="341479" y="2341761"/>
                </a:lnTo>
                <a:lnTo>
                  <a:pt x="415494" y="2421651"/>
                </a:lnTo>
                <a:lnTo>
                  <a:pt x="495385" y="2495666"/>
                </a:lnTo>
                <a:lnTo>
                  <a:pt x="580787" y="2563440"/>
                </a:lnTo>
                <a:lnTo>
                  <a:pt x="671335" y="2624607"/>
                </a:lnTo>
                <a:lnTo>
                  <a:pt x="766663" y="2678803"/>
                </a:lnTo>
                <a:lnTo>
                  <a:pt x="866406" y="2725663"/>
                </a:lnTo>
                <a:lnTo>
                  <a:pt x="970200" y="2764822"/>
                </a:lnTo>
                <a:lnTo>
                  <a:pt x="1077679" y="2795914"/>
                </a:lnTo>
                <a:lnTo>
                  <a:pt x="1188478" y="2818575"/>
                </a:lnTo>
                <a:lnTo>
                  <a:pt x="1302233" y="2832439"/>
                </a:lnTo>
                <a:lnTo>
                  <a:pt x="1418577" y="2837141"/>
                </a:lnTo>
                <a:close/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8999" y="1526825"/>
            <a:ext cx="1041069" cy="1087589"/>
          </a:xfrm>
          <a:custGeom>
            <a:avLst/>
            <a:gdLst/>
            <a:ahLst/>
            <a:cxnLst/>
            <a:rect l="l" t="t" r="r" b="b"/>
            <a:pathLst>
              <a:path w="1041069" h="1087589">
                <a:moveTo>
                  <a:pt x="0" y="1087589"/>
                </a:moveTo>
                <a:lnTo>
                  <a:pt x="82451" y="1073904"/>
                </a:lnTo>
                <a:lnTo>
                  <a:pt x="162912" y="1054726"/>
                </a:lnTo>
                <a:lnTo>
                  <a:pt x="241180" y="1030257"/>
                </a:lnTo>
                <a:lnTo>
                  <a:pt x="317055" y="1000699"/>
                </a:lnTo>
                <a:lnTo>
                  <a:pt x="390334" y="966252"/>
                </a:lnTo>
                <a:lnTo>
                  <a:pt x="460817" y="927119"/>
                </a:lnTo>
                <a:lnTo>
                  <a:pt x="528301" y="883501"/>
                </a:lnTo>
                <a:lnTo>
                  <a:pt x="592585" y="835599"/>
                </a:lnTo>
                <a:lnTo>
                  <a:pt x="653468" y="783615"/>
                </a:lnTo>
                <a:lnTo>
                  <a:pt x="710749" y="727751"/>
                </a:lnTo>
                <a:lnTo>
                  <a:pt x="764225" y="668207"/>
                </a:lnTo>
                <a:lnTo>
                  <a:pt x="813695" y="605186"/>
                </a:lnTo>
                <a:lnTo>
                  <a:pt x="858958" y="538888"/>
                </a:lnTo>
                <a:lnTo>
                  <a:pt x="899812" y="469516"/>
                </a:lnTo>
                <a:lnTo>
                  <a:pt x="936056" y="397271"/>
                </a:lnTo>
                <a:lnTo>
                  <a:pt x="967488" y="322354"/>
                </a:lnTo>
                <a:lnTo>
                  <a:pt x="993907" y="244967"/>
                </a:lnTo>
                <a:lnTo>
                  <a:pt x="1015111" y="165311"/>
                </a:lnTo>
                <a:lnTo>
                  <a:pt x="1030899" y="83588"/>
                </a:lnTo>
                <a:lnTo>
                  <a:pt x="1041069" y="0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526825" y="223930"/>
            <a:ext cx="1087589" cy="1041069"/>
          </a:xfrm>
          <a:custGeom>
            <a:avLst/>
            <a:gdLst/>
            <a:ahLst/>
            <a:cxnLst/>
            <a:rect l="l" t="t" r="r" b="b"/>
            <a:pathLst>
              <a:path w="1087589" h="1041069">
                <a:moveTo>
                  <a:pt x="1087589" y="1041069"/>
                </a:moveTo>
                <a:lnTo>
                  <a:pt x="1073904" y="958618"/>
                </a:lnTo>
                <a:lnTo>
                  <a:pt x="1054726" y="878157"/>
                </a:lnTo>
                <a:lnTo>
                  <a:pt x="1030257" y="799888"/>
                </a:lnTo>
                <a:lnTo>
                  <a:pt x="1000699" y="724014"/>
                </a:lnTo>
                <a:lnTo>
                  <a:pt x="966252" y="650734"/>
                </a:lnTo>
                <a:lnTo>
                  <a:pt x="927119" y="580252"/>
                </a:lnTo>
                <a:lnTo>
                  <a:pt x="883501" y="512768"/>
                </a:lnTo>
                <a:lnTo>
                  <a:pt x="835599" y="448483"/>
                </a:lnTo>
                <a:lnTo>
                  <a:pt x="783615" y="387600"/>
                </a:lnTo>
                <a:lnTo>
                  <a:pt x="727751" y="330320"/>
                </a:lnTo>
                <a:lnTo>
                  <a:pt x="668207" y="276844"/>
                </a:lnTo>
                <a:lnTo>
                  <a:pt x="605186" y="227374"/>
                </a:lnTo>
                <a:lnTo>
                  <a:pt x="538888" y="182111"/>
                </a:lnTo>
                <a:lnTo>
                  <a:pt x="469516" y="141257"/>
                </a:lnTo>
                <a:lnTo>
                  <a:pt x="397271" y="105013"/>
                </a:lnTo>
                <a:lnTo>
                  <a:pt x="322354" y="73581"/>
                </a:lnTo>
                <a:lnTo>
                  <a:pt x="244967" y="47162"/>
                </a:lnTo>
                <a:lnTo>
                  <a:pt x="165311" y="25958"/>
                </a:lnTo>
                <a:lnTo>
                  <a:pt x="83588" y="10170"/>
                </a:lnTo>
                <a:lnTo>
                  <a:pt x="0" y="0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3930" y="229584"/>
            <a:ext cx="1041069" cy="1087589"/>
          </a:xfrm>
          <a:custGeom>
            <a:avLst/>
            <a:gdLst/>
            <a:ahLst/>
            <a:cxnLst/>
            <a:rect l="l" t="t" r="r" b="b"/>
            <a:pathLst>
              <a:path w="1041069" h="1087589">
                <a:moveTo>
                  <a:pt x="1041069" y="0"/>
                </a:moveTo>
                <a:lnTo>
                  <a:pt x="958618" y="13685"/>
                </a:lnTo>
                <a:lnTo>
                  <a:pt x="878157" y="32863"/>
                </a:lnTo>
                <a:lnTo>
                  <a:pt x="799888" y="57331"/>
                </a:lnTo>
                <a:lnTo>
                  <a:pt x="724014" y="86890"/>
                </a:lnTo>
                <a:lnTo>
                  <a:pt x="650734" y="121336"/>
                </a:lnTo>
                <a:lnTo>
                  <a:pt x="580252" y="160470"/>
                </a:lnTo>
                <a:lnTo>
                  <a:pt x="512768" y="204088"/>
                </a:lnTo>
                <a:lnTo>
                  <a:pt x="448483" y="251990"/>
                </a:lnTo>
                <a:lnTo>
                  <a:pt x="387600" y="303974"/>
                </a:lnTo>
                <a:lnTo>
                  <a:pt x="330320" y="359838"/>
                </a:lnTo>
                <a:lnTo>
                  <a:pt x="276844" y="419382"/>
                </a:lnTo>
                <a:lnTo>
                  <a:pt x="227374" y="482403"/>
                </a:lnTo>
                <a:lnTo>
                  <a:pt x="182111" y="548701"/>
                </a:lnTo>
                <a:lnTo>
                  <a:pt x="141257" y="618073"/>
                </a:lnTo>
                <a:lnTo>
                  <a:pt x="105013" y="690318"/>
                </a:lnTo>
                <a:lnTo>
                  <a:pt x="73581" y="765235"/>
                </a:lnTo>
                <a:lnTo>
                  <a:pt x="47162" y="842622"/>
                </a:lnTo>
                <a:lnTo>
                  <a:pt x="25958" y="922278"/>
                </a:lnTo>
                <a:lnTo>
                  <a:pt x="10170" y="1004001"/>
                </a:lnTo>
                <a:lnTo>
                  <a:pt x="0" y="1087589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9584" y="1578999"/>
            <a:ext cx="1087589" cy="1041069"/>
          </a:xfrm>
          <a:custGeom>
            <a:avLst/>
            <a:gdLst/>
            <a:ahLst/>
            <a:cxnLst/>
            <a:rect l="l" t="t" r="r" b="b"/>
            <a:pathLst>
              <a:path w="1087589" h="1041069">
                <a:moveTo>
                  <a:pt x="0" y="0"/>
                </a:moveTo>
                <a:lnTo>
                  <a:pt x="13685" y="82451"/>
                </a:lnTo>
                <a:lnTo>
                  <a:pt x="32863" y="162912"/>
                </a:lnTo>
                <a:lnTo>
                  <a:pt x="57331" y="241180"/>
                </a:lnTo>
                <a:lnTo>
                  <a:pt x="86890" y="317055"/>
                </a:lnTo>
                <a:lnTo>
                  <a:pt x="121336" y="390334"/>
                </a:lnTo>
                <a:lnTo>
                  <a:pt x="160470" y="460817"/>
                </a:lnTo>
                <a:lnTo>
                  <a:pt x="204088" y="528301"/>
                </a:lnTo>
                <a:lnTo>
                  <a:pt x="251990" y="592585"/>
                </a:lnTo>
                <a:lnTo>
                  <a:pt x="303974" y="653468"/>
                </a:lnTo>
                <a:lnTo>
                  <a:pt x="359838" y="710749"/>
                </a:lnTo>
                <a:lnTo>
                  <a:pt x="419382" y="764225"/>
                </a:lnTo>
                <a:lnTo>
                  <a:pt x="482403" y="813695"/>
                </a:lnTo>
                <a:lnTo>
                  <a:pt x="548701" y="858958"/>
                </a:lnTo>
                <a:lnTo>
                  <a:pt x="618073" y="899812"/>
                </a:lnTo>
                <a:lnTo>
                  <a:pt x="690318" y="936056"/>
                </a:lnTo>
                <a:lnTo>
                  <a:pt x="765235" y="967488"/>
                </a:lnTo>
                <a:lnTo>
                  <a:pt x="842622" y="993907"/>
                </a:lnTo>
                <a:lnTo>
                  <a:pt x="922278" y="1015111"/>
                </a:lnTo>
                <a:lnTo>
                  <a:pt x="1004001" y="1030899"/>
                </a:lnTo>
                <a:lnTo>
                  <a:pt x="1087589" y="1041069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623446" y="1372774"/>
            <a:ext cx="1116" cy="101688"/>
          </a:xfrm>
          <a:custGeom>
            <a:avLst/>
            <a:gdLst/>
            <a:ahLst/>
            <a:cxnLst/>
            <a:rect l="l" t="t" r="r" b="b"/>
            <a:pathLst>
              <a:path w="1116" h="101688">
                <a:moveTo>
                  <a:pt x="0" y="101688"/>
                </a:moveTo>
                <a:lnTo>
                  <a:pt x="477" y="89040"/>
                </a:lnTo>
                <a:lnTo>
                  <a:pt x="821" y="76361"/>
                </a:lnTo>
                <a:lnTo>
                  <a:pt x="1034" y="63650"/>
                </a:lnTo>
                <a:lnTo>
                  <a:pt x="1116" y="50908"/>
                </a:lnTo>
                <a:lnTo>
                  <a:pt x="1056" y="37629"/>
                </a:lnTo>
                <a:lnTo>
                  <a:pt x="873" y="24805"/>
                </a:lnTo>
                <a:lnTo>
                  <a:pt x="566" y="12305"/>
                </a:lnTo>
                <a:lnTo>
                  <a:pt x="135" y="0"/>
                </a:lnTo>
              </a:path>
            </a:pathLst>
          </a:custGeom>
          <a:ln w="6857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72776" y="219425"/>
            <a:ext cx="101688" cy="1129"/>
          </a:xfrm>
          <a:custGeom>
            <a:avLst/>
            <a:gdLst/>
            <a:ahLst/>
            <a:cxnLst/>
            <a:rect l="l" t="t" r="r" b="b"/>
            <a:pathLst>
              <a:path w="101688" h="1129">
                <a:moveTo>
                  <a:pt x="101688" y="1129"/>
                </a:moveTo>
                <a:lnTo>
                  <a:pt x="89040" y="650"/>
                </a:lnTo>
                <a:lnTo>
                  <a:pt x="76360" y="301"/>
                </a:lnTo>
                <a:lnTo>
                  <a:pt x="63650" y="84"/>
                </a:lnTo>
                <a:lnTo>
                  <a:pt x="50908" y="0"/>
                </a:lnTo>
                <a:lnTo>
                  <a:pt x="37629" y="62"/>
                </a:lnTo>
                <a:lnTo>
                  <a:pt x="24805" y="249"/>
                </a:lnTo>
                <a:lnTo>
                  <a:pt x="12305" y="560"/>
                </a:lnTo>
                <a:lnTo>
                  <a:pt x="0" y="993"/>
                </a:lnTo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9426" y="1369536"/>
            <a:ext cx="1129" cy="101688"/>
          </a:xfrm>
          <a:custGeom>
            <a:avLst/>
            <a:gdLst/>
            <a:ahLst/>
            <a:cxnLst/>
            <a:rect l="l" t="t" r="r" b="b"/>
            <a:pathLst>
              <a:path w="1129" h="101688">
                <a:moveTo>
                  <a:pt x="1129" y="0"/>
                </a:moveTo>
                <a:lnTo>
                  <a:pt x="650" y="12648"/>
                </a:lnTo>
                <a:lnTo>
                  <a:pt x="301" y="25327"/>
                </a:lnTo>
                <a:lnTo>
                  <a:pt x="84" y="38038"/>
                </a:lnTo>
                <a:lnTo>
                  <a:pt x="0" y="50779"/>
                </a:lnTo>
                <a:lnTo>
                  <a:pt x="62" y="64058"/>
                </a:lnTo>
                <a:lnTo>
                  <a:pt x="249" y="76882"/>
                </a:lnTo>
                <a:lnTo>
                  <a:pt x="560" y="89382"/>
                </a:lnTo>
                <a:lnTo>
                  <a:pt x="993" y="101688"/>
                </a:lnTo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369537" y="2623445"/>
            <a:ext cx="101688" cy="1129"/>
          </a:xfrm>
          <a:custGeom>
            <a:avLst/>
            <a:gdLst/>
            <a:ahLst/>
            <a:cxnLst/>
            <a:rect l="l" t="t" r="r" b="b"/>
            <a:pathLst>
              <a:path w="101688" h="1129">
                <a:moveTo>
                  <a:pt x="0" y="0"/>
                </a:moveTo>
                <a:lnTo>
                  <a:pt x="12648" y="479"/>
                </a:lnTo>
                <a:lnTo>
                  <a:pt x="25327" y="827"/>
                </a:lnTo>
                <a:lnTo>
                  <a:pt x="38038" y="1044"/>
                </a:lnTo>
                <a:lnTo>
                  <a:pt x="50779" y="1129"/>
                </a:lnTo>
                <a:lnTo>
                  <a:pt x="64058" y="1067"/>
                </a:lnTo>
                <a:lnTo>
                  <a:pt x="76882" y="880"/>
                </a:lnTo>
                <a:lnTo>
                  <a:pt x="89382" y="569"/>
                </a:lnTo>
                <a:lnTo>
                  <a:pt x="101688" y="135"/>
                </a:lnTo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Sticker_rund_DM75_PDF-Vorlage.indd</dc:title>
  <dc:creator>setup</dc:creator>
  <cp:lastModifiedBy>Evelin Szabo</cp:lastModifiedBy>
  <cp:revision>3</cp:revision>
  <dcterms:created xsi:type="dcterms:W3CDTF">2015-05-27T13:19:10Z</dcterms:created>
  <dcterms:modified xsi:type="dcterms:W3CDTF">2015-07-06T16:01:41Z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