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32100" cy="1955800"/>
  <p:notesSz cx="2832100" cy="195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3774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312" y="606298"/>
            <a:ext cx="2417540" cy="41071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6624" y="1095248"/>
            <a:ext cx="1990915" cy="4889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12" y="63461"/>
            <a:ext cx="2713939" cy="1075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2208" y="449834"/>
            <a:ext cx="2559748" cy="129082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12" y="63461"/>
            <a:ext cx="2713939" cy="1075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2208" y="449834"/>
            <a:ext cx="1237211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464744" y="449834"/>
            <a:ext cx="1237211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112" y="63461"/>
            <a:ext cx="2713939" cy="10753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75177" y="75180"/>
            <a:ext cx="2693644" cy="1793646"/>
          </a:xfrm>
          <a:custGeom>
            <a:avLst/>
            <a:gdLst/>
            <a:ahLst/>
            <a:cxnLst/>
            <a:rect l="l" t="t" r="r" b="b"/>
            <a:pathLst>
              <a:path w="2693644" h="1793646">
                <a:moveTo>
                  <a:pt x="1346822" y="1793646"/>
                </a:moveTo>
                <a:lnTo>
                  <a:pt x="1457282" y="1790673"/>
                </a:lnTo>
                <a:lnTo>
                  <a:pt x="1565283" y="1781908"/>
                </a:lnTo>
                <a:lnTo>
                  <a:pt x="1670478" y="1767582"/>
                </a:lnTo>
                <a:lnTo>
                  <a:pt x="1772521" y="1747925"/>
                </a:lnTo>
                <a:lnTo>
                  <a:pt x="1871065" y="1723169"/>
                </a:lnTo>
                <a:lnTo>
                  <a:pt x="1965763" y="1693544"/>
                </a:lnTo>
                <a:lnTo>
                  <a:pt x="2056269" y="1659281"/>
                </a:lnTo>
                <a:lnTo>
                  <a:pt x="2142236" y="1620611"/>
                </a:lnTo>
                <a:lnTo>
                  <a:pt x="2223318" y="1577764"/>
                </a:lnTo>
                <a:lnTo>
                  <a:pt x="2299168" y="1530972"/>
                </a:lnTo>
                <a:lnTo>
                  <a:pt x="2369439" y="1480465"/>
                </a:lnTo>
                <a:lnTo>
                  <a:pt x="2433785" y="1426474"/>
                </a:lnTo>
                <a:lnTo>
                  <a:pt x="2491858" y="1369230"/>
                </a:lnTo>
                <a:lnTo>
                  <a:pt x="2543314" y="1308964"/>
                </a:lnTo>
                <a:lnTo>
                  <a:pt x="2587804" y="1245906"/>
                </a:lnTo>
                <a:lnTo>
                  <a:pt x="2624982" y="1180288"/>
                </a:lnTo>
                <a:lnTo>
                  <a:pt x="2654502" y="1112339"/>
                </a:lnTo>
                <a:lnTo>
                  <a:pt x="2676016" y="1042292"/>
                </a:lnTo>
                <a:lnTo>
                  <a:pt x="2689179" y="970376"/>
                </a:lnTo>
                <a:lnTo>
                  <a:pt x="2693644" y="896823"/>
                </a:lnTo>
                <a:lnTo>
                  <a:pt x="2689179" y="823269"/>
                </a:lnTo>
                <a:lnTo>
                  <a:pt x="2676016" y="751354"/>
                </a:lnTo>
                <a:lnTo>
                  <a:pt x="2654502" y="681306"/>
                </a:lnTo>
                <a:lnTo>
                  <a:pt x="2624982" y="613358"/>
                </a:lnTo>
                <a:lnTo>
                  <a:pt x="2587804" y="547739"/>
                </a:lnTo>
                <a:lnTo>
                  <a:pt x="2543314" y="484682"/>
                </a:lnTo>
                <a:lnTo>
                  <a:pt x="2491858" y="424415"/>
                </a:lnTo>
                <a:lnTo>
                  <a:pt x="2433785" y="367171"/>
                </a:lnTo>
                <a:lnTo>
                  <a:pt x="2369439" y="313180"/>
                </a:lnTo>
                <a:lnTo>
                  <a:pt x="2299168" y="262674"/>
                </a:lnTo>
                <a:lnTo>
                  <a:pt x="2223318" y="215881"/>
                </a:lnTo>
                <a:lnTo>
                  <a:pt x="2142236" y="173035"/>
                </a:lnTo>
                <a:lnTo>
                  <a:pt x="2056269" y="134365"/>
                </a:lnTo>
                <a:lnTo>
                  <a:pt x="1965763" y="100102"/>
                </a:lnTo>
                <a:lnTo>
                  <a:pt x="1871065" y="70477"/>
                </a:lnTo>
                <a:lnTo>
                  <a:pt x="1772521" y="45720"/>
                </a:lnTo>
                <a:lnTo>
                  <a:pt x="1670478" y="26064"/>
                </a:lnTo>
                <a:lnTo>
                  <a:pt x="1565283" y="11737"/>
                </a:lnTo>
                <a:lnTo>
                  <a:pt x="1457282" y="2972"/>
                </a:lnTo>
                <a:lnTo>
                  <a:pt x="1346822" y="0"/>
                </a:lnTo>
                <a:lnTo>
                  <a:pt x="1236362" y="2972"/>
                </a:lnTo>
                <a:lnTo>
                  <a:pt x="1128361" y="11737"/>
                </a:lnTo>
                <a:lnTo>
                  <a:pt x="1023166" y="26064"/>
                </a:lnTo>
                <a:lnTo>
                  <a:pt x="921123" y="45720"/>
                </a:lnTo>
                <a:lnTo>
                  <a:pt x="822579" y="70477"/>
                </a:lnTo>
                <a:lnTo>
                  <a:pt x="727881" y="100102"/>
                </a:lnTo>
                <a:lnTo>
                  <a:pt x="637375" y="134365"/>
                </a:lnTo>
                <a:lnTo>
                  <a:pt x="551407" y="173035"/>
                </a:lnTo>
                <a:lnTo>
                  <a:pt x="470326" y="215881"/>
                </a:lnTo>
                <a:lnTo>
                  <a:pt x="394476" y="262674"/>
                </a:lnTo>
                <a:lnTo>
                  <a:pt x="324205" y="313180"/>
                </a:lnTo>
                <a:lnTo>
                  <a:pt x="259859" y="367171"/>
                </a:lnTo>
                <a:lnTo>
                  <a:pt x="201785" y="424415"/>
                </a:lnTo>
                <a:lnTo>
                  <a:pt x="150330" y="484682"/>
                </a:lnTo>
                <a:lnTo>
                  <a:pt x="105840" y="547739"/>
                </a:lnTo>
                <a:lnTo>
                  <a:pt x="68662" y="613358"/>
                </a:lnTo>
                <a:lnTo>
                  <a:pt x="39142" y="681306"/>
                </a:lnTo>
                <a:lnTo>
                  <a:pt x="17627" y="751354"/>
                </a:lnTo>
                <a:lnTo>
                  <a:pt x="4464" y="823269"/>
                </a:lnTo>
                <a:lnTo>
                  <a:pt x="0" y="896823"/>
                </a:lnTo>
                <a:lnTo>
                  <a:pt x="4464" y="970376"/>
                </a:lnTo>
                <a:lnTo>
                  <a:pt x="17627" y="1042292"/>
                </a:lnTo>
                <a:lnTo>
                  <a:pt x="39142" y="1112339"/>
                </a:lnTo>
                <a:lnTo>
                  <a:pt x="68662" y="1180288"/>
                </a:lnTo>
                <a:lnTo>
                  <a:pt x="105840" y="1245906"/>
                </a:lnTo>
                <a:lnTo>
                  <a:pt x="150330" y="1308964"/>
                </a:lnTo>
                <a:lnTo>
                  <a:pt x="201785" y="1369230"/>
                </a:lnTo>
                <a:lnTo>
                  <a:pt x="259859" y="1426474"/>
                </a:lnTo>
                <a:lnTo>
                  <a:pt x="324205" y="1480465"/>
                </a:lnTo>
                <a:lnTo>
                  <a:pt x="394476" y="1530972"/>
                </a:lnTo>
                <a:lnTo>
                  <a:pt x="470326" y="1577764"/>
                </a:lnTo>
                <a:lnTo>
                  <a:pt x="551407" y="1620611"/>
                </a:lnTo>
                <a:lnTo>
                  <a:pt x="637375" y="1659281"/>
                </a:lnTo>
                <a:lnTo>
                  <a:pt x="727881" y="1693544"/>
                </a:lnTo>
                <a:lnTo>
                  <a:pt x="822579" y="1723169"/>
                </a:lnTo>
                <a:lnTo>
                  <a:pt x="921123" y="1747925"/>
                </a:lnTo>
                <a:lnTo>
                  <a:pt x="1023166" y="1767582"/>
                </a:lnTo>
                <a:lnTo>
                  <a:pt x="1128361" y="1781908"/>
                </a:lnTo>
                <a:lnTo>
                  <a:pt x="1236362" y="1790673"/>
                </a:lnTo>
                <a:lnTo>
                  <a:pt x="1346822" y="1793646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168" y="3174"/>
            <a:ext cx="2837662" cy="1937651"/>
          </a:xfrm>
          <a:custGeom>
            <a:avLst/>
            <a:gdLst/>
            <a:ahLst/>
            <a:cxnLst/>
            <a:rect l="l" t="t" r="r" b="b"/>
            <a:pathLst>
              <a:path w="2837662" h="1937651">
                <a:moveTo>
                  <a:pt x="1418831" y="1937651"/>
                </a:moveTo>
                <a:lnTo>
                  <a:pt x="1535196" y="1934440"/>
                </a:lnTo>
                <a:lnTo>
                  <a:pt x="1648970" y="1924971"/>
                </a:lnTo>
                <a:lnTo>
                  <a:pt x="1759790" y="1909495"/>
                </a:lnTo>
                <a:lnTo>
                  <a:pt x="1867288" y="1888260"/>
                </a:lnTo>
                <a:lnTo>
                  <a:pt x="1971100" y="1861516"/>
                </a:lnTo>
                <a:lnTo>
                  <a:pt x="2070862" y="1829513"/>
                </a:lnTo>
                <a:lnTo>
                  <a:pt x="2166207" y="1792500"/>
                </a:lnTo>
                <a:lnTo>
                  <a:pt x="2256770" y="1750725"/>
                </a:lnTo>
                <a:lnTo>
                  <a:pt x="2342187" y="1704439"/>
                </a:lnTo>
                <a:lnTo>
                  <a:pt x="2422093" y="1653890"/>
                </a:lnTo>
                <a:lnTo>
                  <a:pt x="2496121" y="1599329"/>
                </a:lnTo>
                <a:lnTo>
                  <a:pt x="2563907" y="1541004"/>
                </a:lnTo>
                <a:lnTo>
                  <a:pt x="2625086" y="1479164"/>
                </a:lnTo>
                <a:lnTo>
                  <a:pt x="2679293" y="1414060"/>
                </a:lnTo>
                <a:lnTo>
                  <a:pt x="2726162" y="1345940"/>
                </a:lnTo>
                <a:lnTo>
                  <a:pt x="2765328" y="1275053"/>
                </a:lnTo>
                <a:lnTo>
                  <a:pt x="2796427" y="1201650"/>
                </a:lnTo>
                <a:lnTo>
                  <a:pt x="2819092" y="1125979"/>
                </a:lnTo>
                <a:lnTo>
                  <a:pt x="2832959" y="1048290"/>
                </a:lnTo>
                <a:lnTo>
                  <a:pt x="2837662" y="968832"/>
                </a:lnTo>
                <a:lnTo>
                  <a:pt x="2832959" y="889372"/>
                </a:lnTo>
                <a:lnTo>
                  <a:pt x="2819092" y="811681"/>
                </a:lnTo>
                <a:lnTo>
                  <a:pt x="2796427" y="736008"/>
                </a:lnTo>
                <a:lnTo>
                  <a:pt x="2765328" y="662604"/>
                </a:lnTo>
                <a:lnTo>
                  <a:pt x="2726162" y="591716"/>
                </a:lnTo>
                <a:lnTo>
                  <a:pt x="2679293" y="523595"/>
                </a:lnTo>
                <a:lnTo>
                  <a:pt x="2625086" y="458490"/>
                </a:lnTo>
                <a:lnTo>
                  <a:pt x="2563907" y="396650"/>
                </a:lnTo>
                <a:lnTo>
                  <a:pt x="2496121" y="338324"/>
                </a:lnTo>
                <a:lnTo>
                  <a:pt x="2422093" y="283762"/>
                </a:lnTo>
                <a:lnTo>
                  <a:pt x="2342187" y="233213"/>
                </a:lnTo>
                <a:lnTo>
                  <a:pt x="2256770" y="186926"/>
                </a:lnTo>
                <a:lnTo>
                  <a:pt x="2166207" y="145152"/>
                </a:lnTo>
                <a:lnTo>
                  <a:pt x="2070862" y="108138"/>
                </a:lnTo>
                <a:lnTo>
                  <a:pt x="1971100" y="76134"/>
                </a:lnTo>
                <a:lnTo>
                  <a:pt x="1867288" y="49391"/>
                </a:lnTo>
                <a:lnTo>
                  <a:pt x="1759790" y="28156"/>
                </a:lnTo>
                <a:lnTo>
                  <a:pt x="1648970" y="12680"/>
                </a:lnTo>
                <a:lnTo>
                  <a:pt x="1535196" y="3211"/>
                </a:lnTo>
                <a:lnTo>
                  <a:pt x="1418831" y="0"/>
                </a:lnTo>
                <a:lnTo>
                  <a:pt x="1302466" y="3211"/>
                </a:lnTo>
                <a:lnTo>
                  <a:pt x="1188691" y="12680"/>
                </a:lnTo>
                <a:lnTo>
                  <a:pt x="1077872" y="28156"/>
                </a:lnTo>
                <a:lnTo>
                  <a:pt x="970374" y="49391"/>
                </a:lnTo>
                <a:lnTo>
                  <a:pt x="866561" y="76134"/>
                </a:lnTo>
                <a:lnTo>
                  <a:pt x="766800" y="108138"/>
                </a:lnTo>
                <a:lnTo>
                  <a:pt x="671455" y="145152"/>
                </a:lnTo>
                <a:lnTo>
                  <a:pt x="580891" y="186926"/>
                </a:lnTo>
                <a:lnTo>
                  <a:pt x="495474" y="233213"/>
                </a:lnTo>
                <a:lnTo>
                  <a:pt x="415569" y="283762"/>
                </a:lnTo>
                <a:lnTo>
                  <a:pt x="341541" y="338324"/>
                </a:lnTo>
                <a:lnTo>
                  <a:pt x="273754" y="396650"/>
                </a:lnTo>
                <a:lnTo>
                  <a:pt x="212575" y="458490"/>
                </a:lnTo>
                <a:lnTo>
                  <a:pt x="158369" y="523595"/>
                </a:lnTo>
                <a:lnTo>
                  <a:pt x="111500" y="591716"/>
                </a:lnTo>
                <a:lnTo>
                  <a:pt x="72333" y="662604"/>
                </a:lnTo>
                <a:lnTo>
                  <a:pt x="41235" y="736008"/>
                </a:lnTo>
                <a:lnTo>
                  <a:pt x="18570" y="811681"/>
                </a:lnTo>
                <a:lnTo>
                  <a:pt x="4703" y="889372"/>
                </a:lnTo>
                <a:lnTo>
                  <a:pt x="0" y="968832"/>
                </a:lnTo>
                <a:lnTo>
                  <a:pt x="4703" y="1048290"/>
                </a:lnTo>
                <a:lnTo>
                  <a:pt x="18570" y="1125979"/>
                </a:lnTo>
                <a:lnTo>
                  <a:pt x="41235" y="1201650"/>
                </a:lnTo>
                <a:lnTo>
                  <a:pt x="72333" y="1275053"/>
                </a:lnTo>
                <a:lnTo>
                  <a:pt x="111500" y="1345940"/>
                </a:lnTo>
                <a:lnTo>
                  <a:pt x="158369" y="1414060"/>
                </a:lnTo>
                <a:lnTo>
                  <a:pt x="212575" y="1479164"/>
                </a:lnTo>
                <a:lnTo>
                  <a:pt x="273754" y="1541004"/>
                </a:lnTo>
                <a:lnTo>
                  <a:pt x="341541" y="1599329"/>
                </a:lnTo>
                <a:lnTo>
                  <a:pt x="415569" y="1653890"/>
                </a:lnTo>
                <a:lnTo>
                  <a:pt x="495474" y="1704439"/>
                </a:lnTo>
                <a:lnTo>
                  <a:pt x="580891" y="1750725"/>
                </a:lnTo>
                <a:lnTo>
                  <a:pt x="671455" y="1792500"/>
                </a:lnTo>
                <a:lnTo>
                  <a:pt x="766800" y="1829513"/>
                </a:lnTo>
                <a:lnTo>
                  <a:pt x="866561" y="1861516"/>
                </a:lnTo>
                <a:lnTo>
                  <a:pt x="970374" y="1888260"/>
                </a:lnTo>
                <a:lnTo>
                  <a:pt x="1077872" y="1909495"/>
                </a:lnTo>
                <a:lnTo>
                  <a:pt x="1188691" y="1924971"/>
                </a:lnTo>
                <a:lnTo>
                  <a:pt x="1302466" y="1934440"/>
                </a:lnTo>
                <a:lnTo>
                  <a:pt x="1418831" y="1937651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567792" y="1068630"/>
            <a:ext cx="1047216" cy="650722"/>
          </a:xfrm>
          <a:custGeom>
            <a:avLst/>
            <a:gdLst/>
            <a:ahLst/>
            <a:cxnLst/>
            <a:rect l="l" t="t" r="r" b="b"/>
            <a:pathLst>
              <a:path w="1047216" h="650722">
                <a:moveTo>
                  <a:pt x="0" y="650722"/>
                </a:moveTo>
                <a:lnTo>
                  <a:pt x="80860" y="642850"/>
                </a:lnTo>
                <a:lnTo>
                  <a:pt x="159850" y="631675"/>
                </a:lnTo>
                <a:lnTo>
                  <a:pt x="236780" y="617316"/>
                </a:lnTo>
                <a:lnTo>
                  <a:pt x="311462" y="599889"/>
                </a:lnTo>
                <a:lnTo>
                  <a:pt x="383708" y="579513"/>
                </a:lnTo>
                <a:lnTo>
                  <a:pt x="453331" y="556305"/>
                </a:lnTo>
                <a:lnTo>
                  <a:pt x="520141" y="530384"/>
                </a:lnTo>
                <a:lnTo>
                  <a:pt x="583952" y="501866"/>
                </a:lnTo>
                <a:lnTo>
                  <a:pt x="644574" y="470870"/>
                </a:lnTo>
                <a:lnTo>
                  <a:pt x="701821" y="437513"/>
                </a:lnTo>
                <a:lnTo>
                  <a:pt x="755503" y="401913"/>
                </a:lnTo>
                <a:lnTo>
                  <a:pt x="805432" y="364188"/>
                </a:lnTo>
                <a:lnTo>
                  <a:pt x="851422" y="324455"/>
                </a:lnTo>
                <a:lnTo>
                  <a:pt x="893282" y="282832"/>
                </a:lnTo>
                <a:lnTo>
                  <a:pt x="930827" y="239437"/>
                </a:lnTo>
                <a:lnTo>
                  <a:pt x="963866" y="194387"/>
                </a:lnTo>
                <a:lnTo>
                  <a:pt x="992213" y="147801"/>
                </a:lnTo>
                <a:lnTo>
                  <a:pt x="1015679" y="99796"/>
                </a:lnTo>
                <a:lnTo>
                  <a:pt x="1034076" y="50490"/>
                </a:lnTo>
                <a:lnTo>
                  <a:pt x="1047216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519238" y="221599"/>
            <a:ext cx="1083691" cy="606679"/>
          </a:xfrm>
          <a:custGeom>
            <a:avLst/>
            <a:gdLst/>
            <a:ahLst/>
            <a:cxnLst/>
            <a:rect l="l" t="t" r="r" b="b"/>
            <a:pathLst>
              <a:path w="1083690" h="606679">
                <a:moveTo>
                  <a:pt x="1083691" y="606679"/>
                </a:moveTo>
                <a:lnTo>
                  <a:pt x="1065996" y="558120"/>
                </a:lnTo>
                <a:lnTo>
                  <a:pt x="1043388" y="510809"/>
                </a:lnTo>
                <a:lnTo>
                  <a:pt x="1016046" y="464858"/>
                </a:lnTo>
                <a:lnTo>
                  <a:pt x="984149" y="420378"/>
                </a:lnTo>
                <a:lnTo>
                  <a:pt x="947875" y="377481"/>
                </a:lnTo>
                <a:lnTo>
                  <a:pt x="907403" y="336278"/>
                </a:lnTo>
                <a:lnTo>
                  <a:pt x="862911" y="296883"/>
                </a:lnTo>
                <a:lnTo>
                  <a:pt x="814578" y="259406"/>
                </a:lnTo>
                <a:lnTo>
                  <a:pt x="762583" y="223959"/>
                </a:lnTo>
                <a:lnTo>
                  <a:pt x="707104" y="190653"/>
                </a:lnTo>
                <a:lnTo>
                  <a:pt x="648320" y="159602"/>
                </a:lnTo>
                <a:lnTo>
                  <a:pt x="586409" y="130916"/>
                </a:lnTo>
                <a:lnTo>
                  <a:pt x="521550" y="104708"/>
                </a:lnTo>
                <a:lnTo>
                  <a:pt x="453922" y="81088"/>
                </a:lnTo>
                <a:lnTo>
                  <a:pt x="383703" y="60169"/>
                </a:lnTo>
                <a:lnTo>
                  <a:pt x="311072" y="42063"/>
                </a:lnTo>
                <a:lnTo>
                  <a:pt x="236208" y="26881"/>
                </a:lnTo>
                <a:lnTo>
                  <a:pt x="159288" y="14735"/>
                </a:lnTo>
                <a:lnTo>
                  <a:pt x="80493" y="5738"/>
                </a:lnTo>
                <a:lnTo>
                  <a:pt x="0" y="0"/>
                </a:lnTo>
              </a:path>
            </a:pathLst>
          </a:custGeom>
          <a:ln w="634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8991" y="224650"/>
            <a:ext cx="1047216" cy="650722"/>
          </a:xfrm>
          <a:custGeom>
            <a:avLst/>
            <a:gdLst/>
            <a:ahLst/>
            <a:cxnLst/>
            <a:rect l="l" t="t" r="r" b="b"/>
            <a:pathLst>
              <a:path w="1047216" h="650722">
                <a:moveTo>
                  <a:pt x="1047216" y="0"/>
                </a:moveTo>
                <a:lnTo>
                  <a:pt x="966355" y="7872"/>
                </a:lnTo>
                <a:lnTo>
                  <a:pt x="887366" y="19046"/>
                </a:lnTo>
                <a:lnTo>
                  <a:pt x="810436" y="33406"/>
                </a:lnTo>
                <a:lnTo>
                  <a:pt x="735754" y="50833"/>
                </a:lnTo>
                <a:lnTo>
                  <a:pt x="663507" y="71209"/>
                </a:lnTo>
                <a:lnTo>
                  <a:pt x="593885" y="94416"/>
                </a:lnTo>
                <a:lnTo>
                  <a:pt x="527074" y="120338"/>
                </a:lnTo>
                <a:lnTo>
                  <a:pt x="463264" y="148855"/>
                </a:lnTo>
                <a:lnTo>
                  <a:pt x="402641" y="179852"/>
                </a:lnTo>
                <a:lnTo>
                  <a:pt x="345395" y="213209"/>
                </a:lnTo>
                <a:lnTo>
                  <a:pt x="291713" y="248809"/>
                </a:lnTo>
                <a:lnTo>
                  <a:pt x="241783" y="286534"/>
                </a:lnTo>
                <a:lnTo>
                  <a:pt x="195794" y="326267"/>
                </a:lnTo>
                <a:lnTo>
                  <a:pt x="153933" y="367890"/>
                </a:lnTo>
                <a:lnTo>
                  <a:pt x="116389" y="411285"/>
                </a:lnTo>
                <a:lnTo>
                  <a:pt x="83349" y="456334"/>
                </a:lnTo>
                <a:lnTo>
                  <a:pt x="55003" y="502920"/>
                </a:lnTo>
                <a:lnTo>
                  <a:pt x="31537" y="550926"/>
                </a:lnTo>
                <a:lnTo>
                  <a:pt x="13140" y="600232"/>
                </a:lnTo>
                <a:lnTo>
                  <a:pt x="0" y="650722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41070" y="1115725"/>
            <a:ext cx="1083691" cy="606679"/>
          </a:xfrm>
          <a:custGeom>
            <a:avLst/>
            <a:gdLst/>
            <a:ahLst/>
            <a:cxnLst/>
            <a:rect l="l" t="t" r="r" b="b"/>
            <a:pathLst>
              <a:path w="1083691" h="606679">
                <a:moveTo>
                  <a:pt x="0" y="0"/>
                </a:moveTo>
                <a:lnTo>
                  <a:pt x="17694" y="48558"/>
                </a:lnTo>
                <a:lnTo>
                  <a:pt x="40302" y="95869"/>
                </a:lnTo>
                <a:lnTo>
                  <a:pt x="67644" y="141820"/>
                </a:lnTo>
                <a:lnTo>
                  <a:pt x="99541" y="186300"/>
                </a:lnTo>
                <a:lnTo>
                  <a:pt x="135815" y="229197"/>
                </a:lnTo>
                <a:lnTo>
                  <a:pt x="176287" y="270400"/>
                </a:lnTo>
                <a:lnTo>
                  <a:pt x="220779" y="309795"/>
                </a:lnTo>
                <a:lnTo>
                  <a:pt x="269112" y="347272"/>
                </a:lnTo>
                <a:lnTo>
                  <a:pt x="321107" y="382719"/>
                </a:lnTo>
                <a:lnTo>
                  <a:pt x="376586" y="416025"/>
                </a:lnTo>
                <a:lnTo>
                  <a:pt x="435370" y="447076"/>
                </a:lnTo>
                <a:lnTo>
                  <a:pt x="497281" y="475762"/>
                </a:lnTo>
                <a:lnTo>
                  <a:pt x="562140" y="501970"/>
                </a:lnTo>
                <a:lnTo>
                  <a:pt x="629768" y="525590"/>
                </a:lnTo>
                <a:lnTo>
                  <a:pt x="699987" y="546509"/>
                </a:lnTo>
                <a:lnTo>
                  <a:pt x="772618" y="564615"/>
                </a:lnTo>
                <a:lnTo>
                  <a:pt x="847482" y="579797"/>
                </a:lnTo>
                <a:lnTo>
                  <a:pt x="924402" y="591943"/>
                </a:lnTo>
                <a:lnTo>
                  <a:pt x="1003197" y="600940"/>
                </a:lnTo>
                <a:lnTo>
                  <a:pt x="1083691" y="606679"/>
                </a:lnTo>
              </a:path>
            </a:pathLst>
          </a:custGeom>
          <a:ln w="6349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22363" y="930310"/>
            <a:ext cx="2347" cy="90252"/>
          </a:xfrm>
          <a:custGeom>
            <a:avLst/>
            <a:gdLst/>
            <a:ahLst/>
            <a:cxnLst/>
            <a:rect l="l" t="t" r="r" b="b"/>
            <a:pathLst>
              <a:path w="2347" h="90252">
                <a:moveTo>
                  <a:pt x="0" y="90252"/>
                </a:moveTo>
                <a:lnTo>
                  <a:pt x="1117" y="77646"/>
                </a:lnTo>
                <a:lnTo>
                  <a:pt x="1900" y="64984"/>
                </a:lnTo>
                <a:lnTo>
                  <a:pt x="2347" y="52268"/>
                </a:lnTo>
                <a:lnTo>
                  <a:pt x="2293" y="36334"/>
                </a:lnTo>
                <a:lnTo>
                  <a:pt x="1987" y="22728"/>
                </a:lnTo>
                <a:lnTo>
                  <a:pt x="1435" y="10825"/>
                </a:lnTo>
                <a:lnTo>
                  <a:pt x="647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380283" y="219493"/>
            <a:ext cx="90354" cy="0"/>
          </a:xfrm>
          <a:custGeom>
            <a:avLst/>
            <a:gdLst/>
            <a:ahLst/>
            <a:cxnLst/>
            <a:rect l="l" t="t" r="r" b="b"/>
            <a:pathLst>
              <a:path w="90354">
                <a:moveTo>
                  <a:pt x="0" y="0"/>
                </a:moveTo>
                <a:lnTo>
                  <a:pt x="90354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295" y="923446"/>
            <a:ext cx="2335" cy="90256"/>
          </a:xfrm>
          <a:custGeom>
            <a:avLst/>
            <a:gdLst/>
            <a:ahLst/>
            <a:cxnLst/>
            <a:rect l="l" t="t" r="r" b="b"/>
            <a:pathLst>
              <a:path w="2335" h="90256">
                <a:moveTo>
                  <a:pt x="2335" y="0"/>
                </a:moveTo>
                <a:lnTo>
                  <a:pt x="1225" y="12609"/>
                </a:lnTo>
                <a:lnTo>
                  <a:pt x="446" y="25272"/>
                </a:lnTo>
                <a:lnTo>
                  <a:pt x="0" y="37988"/>
                </a:lnTo>
                <a:lnTo>
                  <a:pt x="54" y="53921"/>
                </a:lnTo>
                <a:lnTo>
                  <a:pt x="360" y="67527"/>
                </a:lnTo>
                <a:lnTo>
                  <a:pt x="909" y="79430"/>
                </a:lnTo>
                <a:lnTo>
                  <a:pt x="1693" y="90256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373356" y="1724509"/>
            <a:ext cx="90364" cy="0"/>
          </a:xfrm>
          <a:custGeom>
            <a:avLst/>
            <a:gdLst/>
            <a:ahLst/>
            <a:cxnLst/>
            <a:rect l="l" t="t" r="r" b="b"/>
            <a:pathLst>
              <a:path w="90364">
                <a:moveTo>
                  <a:pt x="0" y="0"/>
                </a:moveTo>
                <a:lnTo>
                  <a:pt x="90364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67016" y="1818894"/>
            <a:ext cx="910132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42208" y="1818894"/>
            <a:ext cx="654157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047798" y="1818894"/>
            <a:ext cx="654157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Sticker_oval_75x50_PDF-Vorlage.indd</dc:title>
  <dc:creator>setup</dc:creator>
  <cp:lastModifiedBy>Evelin Szabo</cp:lastModifiedBy>
  <cp:revision>2</cp:revision>
  <dcterms:created xsi:type="dcterms:W3CDTF">2015-05-27T08:32:55Z</dcterms:created>
  <dcterms:modified xsi:type="dcterms:W3CDTF">2015-07-06T15:56:37Z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