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43100" cy="1955800"/>
  <p:notesSz cx="1943100" cy="1955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0" d="100"/>
          <a:sy n="400" d="100"/>
        </p:scale>
        <p:origin x="-4956" y="-10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5827" y="606298"/>
            <a:ext cx="1652714" cy="41071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91655" y="1095248"/>
            <a:ext cx="1361059" cy="4889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452" y="45973"/>
            <a:ext cx="1851464" cy="8401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7218" y="449834"/>
            <a:ext cx="1749933" cy="1290828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452" y="45973"/>
            <a:ext cx="1851464" cy="8401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7218" y="449834"/>
            <a:ext cx="845800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01350" y="449834"/>
            <a:ext cx="845800" cy="129082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452" y="45973"/>
            <a:ext cx="1851464" cy="8401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430" y="75434"/>
            <a:ext cx="1793138" cy="1793138"/>
          </a:xfrm>
          <a:custGeom>
            <a:avLst/>
            <a:gdLst/>
            <a:ahLst/>
            <a:cxnLst/>
            <a:rect l="l" t="t" r="r" b="b"/>
            <a:pathLst>
              <a:path w="1793138" h="1793138">
                <a:moveTo>
                  <a:pt x="896569" y="1793138"/>
                </a:moveTo>
                <a:lnTo>
                  <a:pt x="970101" y="1790166"/>
                </a:lnTo>
                <a:lnTo>
                  <a:pt x="1041997" y="1781403"/>
                </a:lnTo>
                <a:lnTo>
                  <a:pt x="1112024" y="1767081"/>
                </a:lnTo>
                <a:lnTo>
                  <a:pt x="1179953" y="1747430"/>
                </a:lnTo>
                <a:lnTo>
                  <a:pt x="1245553" y="1722681"/>
                </a:lnTo>
                <a:lnTo>
                  <a:pt x="1308593" y="1693064"/>
                </a:lnTo>
                <a:lnTo>
                  <a:pt x="1368843" y="1658811"/>
                </a:lnTo>
                <a:lnTo>
                  <a:pt x="1426070" y="1620152"/>
                </a:lnTo>
                <a:lnTo>
                  <a:pt x="1480046" y="1577317"/>
                </a:lnTo>
                <a:lnTo>
                  <a:pt x="1530538" y="1530538"/>
                </a:lnTo>
                <a:lnTo>
                  <a:pt x="1577317" y="1480046"/>
                </a:lnTo>
                <a:lnTo>
                  <a:pt x="1620152" y="1426070"/>
                </a:lnTo>
                <a:lnTo>
                  <a:pt x="1658811" y="1368843"/>
                </a:lnTo>
                <a:lnTo>
                  <a:pt x="1693064" y="1308593"/>
                </a:lnTo>
                <a:lnTo>
                  <a:pt x="1722681" y="1245553"/>
                </a:lnTo>
                <a:lnTo>
                  <a:pt x="1747430" y="1179953"/>
                </a:lnTo>
                <a:lnTo>
                  <a:pt x="1767081" y="1112024"/>
                </a:lnTo>
                <a:lnTo>
                  <a:pt x="1781403" y="1041997"/>
                </a:lnTo>
                <a:lnTo>
                  <a:pt x="1790166" y="970101"/>
                </a:lnTo>
                <a:lnTo>
                  <a:pt x="1793138" y="896569"/>
                </a:lnTo>
                <a:lnTo>
                  <a:pt x="1790166" y="823036"/>
                </a:lnTo>
                <a:lnTo>
                  <a:pt x="1781403" y="751141"/>
                </a:lnTo>
                <a:lnTo>
                  <a:pt x="1767081" y="681113"/>
                </a:lnTo>
                <a:lnTo>
                  <a:pt x="1747430" y="613184"/>
                </a:lnTo>
                <a:lnTo>
                  <a:pt x="1722681" y="547584"/>
                </a:lnTo>
                <a:lnTo>
                  <a:pt x="1693064" y="484544"/>
                </a:lnTo>
                <a:lnTo>
                  <a:pt x="1658811" y="424295"/>
                </a:lnTo>
                <a:lnTo>
                  <a:pt x="1620152" y="367067"/>
                </a:lnTo>
                <a:lnTo>
                  <a:pt x="1577317" y="313092"/>
                </a:lnTo>
                <a:lnTo>
                  <a:pt x="1530538" y="262599"/>
                </a:lnTo>
                <a:lnTo>
                  <a:pt x="1480046" y="215820"/>
                </a:lnTo>
                <a:lnTo>
                  <a:pt x="1426070" y="172986"/>
                </a:lnTo>
                <a:lnTo>
                  <a:pt x="1368843" y="134326"/>
                </a:lnTo>
                <a:lnTo>
                  <a:pt x="1308593" y="100073"/>
                </a:lnTo>
                <a:lnTo>
                  <a:pt x="1245553" y="70457"/>
                </a:lnTo>
                <a:lnTo>
                  <a:pt x="1179953" y="45707"/>
                </a:lnTo>
                <a:lnTo>
                  <a:pt x="1112024" y="26056"/>
                </a:lnTo>
                <a:lnTo>
                  <a:pt x="1041997" y="11734"/>
                </a:lnTo>
                <a:lnTo>
                  <a:pt x="970101" y="2972"/>
                </a:lnTo>
                <a:lnTo>
                  <a:pt x="896569" y="0"/>
                </a:lnTo>
                <a:lnTo>
                  <a:pt x="823036" y="2972"/>
                </a:lnTo>
                <a:lnTo>
                  <a:pt x="751141" y="11734"/>
                </a:lnTo>
                <a:lnTo>
                  <a:pt x="681113" y="26056"/>
                </a:lnTo>
                <a:lnTo>
                  <a:pt x="613184" y="45707"/>
                </a:lnTo>
                <a:lnTo>
                  <a:pt x="547584" y="70457"/>
                </a:lnTo>
                <a:lnTo>
                  <a:pt x="484544" y="100073"/>
                </a:lnTo>
                <a:lnTo>
                  <a:pt x="424295" y="134326"/>
                </a:lnTo>
                <a:lnTo>
                  <a:pt x="367067" y="172986"/>
                </a:lnTo>
                <a:lnTo>
                  <a:pt x="313092" y="215820"/>
                </a:lnTo>
                <a:lnTo>
                  <a:pt x="262599" y="262599"/>
                </a:lnTo>
                <a:lnTo>
                  <a:pt x="215820" y="313092"/>
                </a:lnTo>
                <a:lnTo>
                  <a:pt x="172986" y="367067"/>
                </a:lnTo>
                <a:lnTo>
                  <a:pt x="134326" y="424295"/>
                </a:lnTo>
                <a:lnTo>
                  <a:pt x="100073" y="484544"/>
                </a:lnTo>
                <a:lnTo>
                  <a:pt x="70457" y="547584"/>
                </a:lnTo>
                <a:lnTo>
                  <a:pt x="45707" y="613184"/>
                </a:lnTo>
                <a:lnTo>
                  <a:pt x="26056" y="681113"/>
                </a:lnTo>
                <a:lnTo>
                  <a:pt x="11734" y="751141"/>
                </a:lnTo>
                <a:lnTo>
                  <a:pt x="2972" y="823036"/>
                </a:lnTo>
                <a:lnTo>
                  <a:pt x="0" y="896569"/>
                </a:lnTo>
                <a:lnTo>
                  <a:pt x="2972" y="970101"/>
                </a:lnTo>
                <a:lnTo>
                  <a:pt x="11734" y="1041997"/>
                </a:lnTo>
                <a:lnTo>
                  <a:pt x="26056" y="1112024"/>
                </a:lnTo>
                <a:lnTo>
                  <a:pt x="45707" y="1179953"/>
                </a:lnTo>
                <a:lnTo>
                  <a:pt x="70457" y="1245553"/>
                </a:lnTo>
                <a:lnTo>
                  <a:pt x="100073" y="1308593"/>
                </a:lnTo>
                <a:lnTo>
                  <a:pt x="134326" y="1368843"/>
                </a:lnTo>
                <a:lnTo>
                  <a:pt x="172986" y="1426070"/>
                </a:lnTo>
                <a:lnTo>
                  <a:pt x="215820" y="1480046"/>
                </a:lnTo>
                <a:lnTo>
                  <a:pt x="262599" y="1530538"/>
                </a:lnTo>
                <a:lnTo>
                  <a:pt x="313092" y="1577317"/>
                </a:lnTo>
                <a:lnTo>
                  <a:pt x="367067" y="1620152"/>
                </a:lnTo>
                <a:lnTo>
                  <a:pt x="424295" y="1658811"/>
                </a:lnTo>
                <a:lnTo>
                  <a:pt x="484544" y="1693064"/>
                </a:lnTo>
                <a:lnTo>
                  <a:pt x="547584" y="1722681"/>
                </a:lnTo>
                <a:lnTo>
                  <a:pt x="613184" y="1747430"/>
                </a:lnTo>
                <a:lnTo>
                  <a:pt x="681113" y="1767081"/>
                </a:lnTo>
                <a:lnTo>
                  <a:pt x="751141" y="1781403"/>
                </a:lnTo>
                <a:lnTo>
                  <a:pt x="823036" y="1790166"/>
                </a:lnTo>
                <a:lnTo>
                  <a:pt x="896569" y="1793138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34" y="3428"/>
            <a:ext cx="1937131" cy="1937143"/>
          </a:xfrm>
          <a:custGeom>
            <a:avLst/>
            <a:gdLst/>
            <a:ahLst/>
            <a:cxnLst/>
            <a:rect l="l" t="t" r="r" b="b"/>
            <a:pathLst>
              <a:path w="1937131" h="1937143">
                <a:moveTo>
                  <a:pt x="968565" y="1937143"/>
                </a:moveTo>
                <a:lnTo>
                  <a:pt x="1048002" y="1933932"/>
                </a:lnTo>
                <a:lnTo>
                  <a:pt x="1125671" y="1924466"/>
                </a:lnTo>
                <a:lnTo>
                  <a:pt x="1201323" y="1908994"/>
                </a:lnTo>
                <a:lnTo>
                  <a:pt x="1274707" y="1887765"/>
                </a:lnTo>
                <a:lnTo>
                  <a:pt x="1345574" y="1861029"/>
                </a:lnTo>
                <a:lnTo>
                  <a:pt x="1413677" y="1829034"/>
                </a:lnTo>
                <a:lnTo>
                  <a:pt x="1478764" y="1792030"/>
                </a:lnTo>
                <a:lnTo>
                  <a:pt x="1540587" y="1750266"/>
                </a:lnTo>
                <a:lnTo>
                  <a:pt x="1598897" y="1703992"/>
                </a:lnTo>
                <a:lnTo>
                  <a:pt x="1653444" y="1653457"/>
                </a:lnTo>
                <a:lnTo>
                  <a:pt x="1703980" y="1598910"/>
                </a:lnTo>
                <a:lnTo>
                  <a:pt x="1750254" y="1540600"/>
                </a:lnTo>
                <a:lnTo>
                  <a:pt x="1792017" y="1478777"/>
                </a:lnTo>
                <a:lnTo>
                  <a:pt x="1829021" y="1413689"/>
                </a:lnTo>
                <a:lnTo>
                  <a:pt x="1861016" y="1345587"/>
                </a:lnTo>
                <a:lnTo>
                  <a:pt x="1887752" y="1274719"/>
                </a:lnTo>
                <a:lnTo>
                  <a:pt x="1908981" y="1201335"/>
                </a:lnTo>
                <a:lnTo>
                  <a:pt x="1924454" y="1125684"/>
                </a:lnTo>
                <a:lnTo>
                  <a:pt x="1933920" y="1048015"/>
                </a:lnTo>
                <a:lnTo>
                  <a:pt x="1937131" y="968578"/>
                </a:lnTo>
                <a:lnTo>
                  <a:pt x="1933920" y="889138"/>
                </a:lnTo>
                <a:lnTo>
                  <a:pt x="1924454" y="811468"/>
                </a:lnTo>
                <a:lnTo>
                  <a:pt x="1908981" y="735815"/>
                </a:lnTo>
                <a:lnTo>
                  <a:pt x="1887752" y="662430"/>
                </a:lnTo>
                <a:lnTo>
                  <a:pt x="1861016" y="591561"/>
                </a:lnTo>
                <a:lnTo>
                  <a:pt x="1829021" y="523458"/>
                </a:lnTo>
                <a:lnTo>
                  <a:pt x="1792017" y="458369"/>
                </a:lnTo>
                <a:lnTo>
                  <a:pt x="1750254" y="396546"/>
                </a:lnTo>
                <a:lnTo>
                  <a:pt x="1703980" y="338235"/>
                </a:lnTo>
                <a:lnTo>
                  <a:pt x="1653444" y="283687"/>
                </a:lnTo>
                <a:lnTo>
                  <a:pt x="1598897" y="233152"/>
                </a:lnTo>
                <a:lnTo>
                  <a:pt x="1540587" y="186877"/>
                </a:lnTo>
                <a:lnTo>
                  <a:pt x="1478764" y="145113"/>
                </a:lnTo>
                <a:lnTo>
                  <a:pt x="1413677" y="108109"/>
                </a:lnTo>
                <a:lnTo>
                  <a:pt x="1345574" y="76114"/>
                </a:lnTo>
                <a:lnTo>
                  <a:pt x="1274707" y="49378"/>
                </a:lnTo>
                <a:lnTo>
                  <a:pt x="1201323" y="28149"/>
                </a:lnTo>
                <a:lnTo>
                  <a:pt x="1125671" y="12676"/>
                </a:lnTo>
                <a:lnTo>
                  <a:pt x="1048002" y="3210"/>
                </a:lnTo>
                <a:lnTo>
                  <a:pt x="968565" y="0"/>
                </a:lnTo>
                <a:lnTo>
                  <a:pt x="889128" y="3210"/>
                </a:lnTo>
                <a:lnTo>
                  <a:pt x="811459" y="12676"/>
                </a:lnTo>
                <a:lnTo>
                  <a:pt x="735807" y="28149"/>
                </a:lnTo>
                <a:lnTo>
                  <a:pt x="662423" y="49378"/>
                </a:lnTo>
                <a:lnTo>
                  <a:pt x="591556" y="76114"/>
                </a:lnTo>
                <a:lnTo>
                  <a:pt x="523453" y="108109"/>
                </a:lnTo>
                <a:lnTo>
                  <a:pt x="458366" y="145113"/>
                </a:lnTo>
                <a:lnTo>
                  <a:pt x="396543" y="186877"/>
                </a:lnTo>
                <a:lnTo>
                  <a:pt x="338233" y="233152"/>
                </a:lnTo>
                <a:lnTo>
                  <a:pt x="283686" y="283687"/>
                </a:lnTo>
                <a:lnTo>
                  <a:pt x="233150" y="338235"/>
                </a:lnTo>
                <a:lnTo>
                  <a:pt x="186876" y="396546"/>
                </a:lnTo>
                <a:lnTo>
                  <a:pt x="145113" y="458369"/>
                </a:lnTo>
                <a:lnTo>
                  <a:pt x="108109" y="523458"/>
                </a:lnTo>
                <a:lnTo>
                  <a:pt x="76114" y="591561"/>
                </a:lnTo>
                <a:lnTo>
                  <a:pt x="49378" y="662430"/>
                </a:lnTo>
                <a:lnTo>
                  <a:pt x="28149" y="735815"/>
                </a:lnTo>
                <a:lnTo>
                  <a:pt x="12676" y="811468"/>
                </a:lnTo>
                <a:lnTo>
                  <a:pt x="3210" y="889138"/>
                </a:lnTo>
                <a:lnTo>
                  <a:pt x="0" y="968578"/>
                </a:lnTo>
                <a:lnTo>
                  <a:pt x="3210" y="1048015"/>
                </a:lnTo>
                <a:lnTo>
                  <a:pt x="12676" y="1125684"/>
                </a:lnTo>
                <a:lnTo>
                  <a:pt x="28149" y="1201335"/>
                </a:lnTo>
                <a:lnTo>
                  <a:pt x="49378" y="1274719"/>
                </a:lnTo>
                <a:lnTo>
                  <a:pt x="76114" y="1345587"/>
                </a:lnTo>
                <a:lnTo>
                  <a:pt x="108109" y="1413689"/>
                </a:lnTo>
                <a:lnTo>
                  <a:pt x="145113" y="1478777"/>
                </a:lnTo>
                <a:lnTo>
                  <a:pt x="186876" y="1540600"/>
                </a:lnTo>
                <a:lnTo>
                  <a:pt x="233150" y="1598910"/>
                </a:lnTo>
                <a:lnTo>
                  <a:pt x="283686" y="1653457"/>
                </a:lnTo>
                <a:lnTo>
                  <a:pt x="338233" y="1703992"/>
                </a:lnTo>
                <a:lnTo>
                  <a:pt x="396543" y="1750266"/>
                </a:lnTo>
                <a:lnTo>
                  <a:pt x="458366" y="1792030"/>
                </a:lnTo>
                <a:lnTo>
                  <a:pt x="523453" y="1829034"/>
                </a:lnTo>
                <a:lnTo>
                  <a:pt x="591556" y="1861029"/>
                </a:lnTo>
                <a:lnTo>
                  <a:pt x="662423" y="1887765"/>
                </a:lnTo>
                <a:lnTo>
                  <a:pt x="735807" y="1908994"/>
                </a:lnTo>
                <a:lnTo>
                  <a:pt x="811459" y="1924466"/>
                </a:lnTo>
                <a:lnTo>
                  <a:pt x="889128" y="1933932"/>
                </a:lnTo>
                <a:lnTo>
                  <a:pt x="968565" y="1937143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118856" y="1070248"/>
            <a:ext cx="599363" cy="640003"/>
          </a:xfrm>
          <a:custGeom>
            <a:avLst/>
            <a:gdLst/>
            <a:ahLst/>
            <a:cxnLst/>
            <a:rect l="l" t="t" r="r" b="b"/>
            <a:pathLst>
              <a:path w="599363" h="640003">
                <a:moveTo>
                  <a:pt x="0" y="640003"/>
                </a:moveTo>
                <a:lnTo>
                  <a:pt x="46535" y="629244"/>
                </a:lnTo>
                <a:lnTo>
                  <a:pt x="91919" y="615657"/>
                </a:lnTo>
                <a:lnTo>
                  <a:pt x="136054" y="599340"/>
                </a:lnTo>
                <a:lnTo>
                  <a:pt x="178839" y="580391"/>
                </a:lnTo>
                <a:lnTo>
                  <a:pt x="220177" y="558910"/>
                </a:lnTo>
                <a:lnTo>
                  <a:pt x="259968" y="534996"/>
                </a:lnTo>
                <a:lnTo>
                  <a:pt x="298114" y="508747"/>
                </a:lnTo>
                <a:lnTo>
                  <a:pt x="334516" y="480262"/>
                </a:lnTo>
                <a:lnTo>
                  <a:pt x="369076" y="449641"/>
                </a:lnTo>
                <a:lnTo>
                  <a:pt x="401694" y="416980"/>
                </a:lnTo>
                <a:lnTo>
                  <a:pt x="432272" y="382380"/>
                </a:lnTo>
                <a:lnTo>
                  <a:pt x="460711" y="345940"/>
                </a:lnTo>
                <a:lnTo>
                  <a:pt x="486912" y="307757"/>
                </a:lnTo>
                <a:lnTo>
                  <a:pt x="510776" y="267931"/>
                </a:lnTo>
                <a:lnTo>
                  <a:pt x="532205" y="226561"/>
                </a:lnTo>
                <a:lnTo>
                  <a:pt x="551100" y="183745"/>
                </a:lnTo>
                <a:lnTo>
                  <a:pt x="567362" y="139582"/>
                </a:lnTo>
                <a:lnTo>
                  <a:pt x="580893" y="94171"/>
                </a:lnTo>
                <a:lnTo>
                  <a:pt x="591593" y="47610"/>
                </a:lnTo>
                <a:lnTo>
                  <a:pt x="599363" y="0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70245" y="225781"/>
            <a:ext cx="640003" cy="599363"/>
          </a:xfrm>
          <a:custGeom>
            <a:avLst/>
            <a:gdLst/>
            <a:ahLst/>
            <a:cxnLst/>
            <a:rect l="l" t="t" r="r" b="b"/>
            <a:pathLst>
              <a:path w="640003" h="599363">
                <a:moveTo>
                  <a:pt x="640003" y="599363"/>
                </a:moveTo>
                <a:lnTo>
                  <a:pt x="629244" y="552828"/>
                </a:lnTo>
                <a:lnTo>
                  <a:pt x="615657" y="507443"/>
                </a:lnTo>
                <a:lnTo>
                  <a:pt x="599340" y="463309"/>
                </a:lnTo>
                <a:lnTo>
                  <a:pt x="580391" y="420524"/>
                </a:lnTo>
                <a:lnTo>
                  <a:pt x="558910" y="379186"/>
                </a:lnTo>
                <a:lnTo>
                  <a:pt x="534996" y="339395"/>
                </a:lnTo>
                <a:lnTo>
                  <a:pt x="508747" y="301249"/>
                </a:lnTo>
                <a:lnTo>
                  <a:pt x="480262" y="264846"/>
                </a:lnTo>
                <a:lnTo>
                  <a:pt x="449641" y="230287"/>
                </a:lnTo>
                <a:lnTo>
                  <a:pt x="416980" y="197669"/>
                </a:lnTo>
                <a:lnTo>
                  <a:pt x="382380" y="167091"/>
                </a:lnTo>
                <a:lnTo>
                  <a:pt x="345940" y="138652"/>
                </a:lnTo>
                <a:lnTo>
                  <a:pt x="307757" y="112451"/>
                </a:lnTo>
                <a:lnTo>
                  <a:pt x="267931" y="88587"/>
                </a:lnTo>
                <a:lnTo>
                  <a:pt x="226561" y="67157"/>
                </a:lnTo>
                <a:lnTo>
                  <a:pt x="183745" y="48263"/>
                </a:lnTo>
                <a:lnTo>
                  <a:pt x="139582" y="32000"/>
                </a:lnTo>
                <a:lnTo>
                  <a:pt x="94171" y="18470"/>
                </a:lnTo>
                <a:lnTo>
                  <a:pt x="47610" y="7770"/>
                </a:lnTo>
                <a:lnTo>
                  <a:pt x="0" y="0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5780" y="233751"/>
            <a:ext cx="599363" cy="640003"/>
          </a:xfrm>
          <a:custGeom>
            <a:avLst/>
            <a:gdLst/>
            <a:ahLst/>
            <a:cxnLst/>
            <a:rect l="l" t="t" r="r" b="b"/>
            <a:pathLst>
              <a:path w="599363" h="640003">
                <a:moveTo>
                  <a:pt x="599363" y="0"/>
                </a:moveTo>
                <a:lnTo>
                  <a:pt x="552828" y="10758"/>
                </a:lnTo>
                <a:lnTo>
                  <a:pt x="507443" y="24346"/>
                </a:lnTo>
                <a:lnTo>
                  <a:pt x="463309" y="40663"/>
                </a:lnTo>
                <a:lnTo>
                  <a:pt x="420524" y="59612"/>
                </a:lnTo>
                <a:lnTo>
                  <a:pt x="379186" y="81092"/>
                </a:lnTo>
                <a:lnTo>
                  <a:pt x="339395" y="105007"/>
                </a:lnTo>
                <a:lnTo>
                  <a:pt x="301249" y="131255"/>
                </a:lnTo>
                <a:lnTo>
                  <a:pt x="264846" y="159740"/>
                </a:lnTo>
                <a:lnTo>
                  <a:pt x="230287" y="190362"/>
                </a:lnTo>
                <a:lnTo>
                  <a:pt x="197669" y="223023"/>
                </a:lnTo>
                <a:lnTo>
                  <a:pt x="167091" y="257623"/>
                </a:lnTo>
                <a:lnTo>
                  <a:pt x="138652" y="294063"/>
                </a:lnTo>
                <a:lnTo>
                  <a:pt x="112451" y="332246"/>
                </a:lnTo>
                <a:lnTo>
                  <a:pt x="88587" y="372072"/>
                </a:lnTo>
                <a:lnTo>
                  <a:pt x="67157" y="413442"/>
                </a:lnTo>
                <a:lnTo>
                  <a:pt x="48263" y="456258"/>
                </a:lnTo>
                <a:lnTo>
                  <a:pt x="32000" y="500421"/>
                </a:lnTo>
                <a:lnTo>
                  <a:pt x="18470" y="545832"/>
                </a:lnTo>
                <a:lnTo>
                  <a:pt x="7770" y="592392"/>
                </a:lnTo>
                <a:lnTo>
                  <a:pt x="0" y="640003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33749" y="1118857"/>
            <a:ext cx="640003" cy="599363"/>
          </a:xfrm>
          <a:custGeom>
            <a:avLst/>
            <a:gdLst/>
            <a:ahLst/>
            <a:cxnLst/>
            <a:rect l="l" t="t" r="r" b="b"/>
            <a:pathLst>
              <a:path w="640003" h="599363">
                <a:moveTo>
                  <a:pt x="0" y="0"/>
                </a:moveTo>
                <a:lnTo>
                  <a:pt x="10758" y="46535"/>
                </a:lnTo>
                <a:lnTo>
                  <a:pt x="24346" y="91919"/>
                </a:lnTo>
                <a:lnTo>
                  <a:pt x="40663" y="136054"/>
                </a:lnTo>
                <a:lnTo>
                  <a:pt x="59612" y="178839"/>
                </a:lnTo>
                <a:lnTo>
                  <a:pt x="81092" y="220177"/>
                </a:lnTo>
                <a:lnTo>
                  <a:pt x="105007" y="259968"/>
                </a:lnTo>
                <a:lnTo>
                  <a:pt x="131255" y="298114"/>
                </a:lnTo>
                <a:lnTo>
                  <a:pt x="159740" y="334516"/>
                </a:lnTo>
                <a:lnTo>
                  <a:pt x="190362" y="369076"/>
                </a:lnTo>
                <a:lnTo>
                  <a:pt x="223023" y="401694"/>
                </a:lnTo>
                <a:lnTo>
                  <a:pt x="257623" y="432272"/>
                </a:lnTo>
                <a:lnTo>
                  <a:pt x="294063" y="460711"/>
                </a:lnTo>
                <a:lnTo>
                  <a:pt x="332246" y="486912"/>
                </a:lnTo>
                <a:lnTo>
                  <a:pt x="372072" y="510776"/>
                </a:lnTo>
                <a:lnTo>
                  <a:pt x="413442" y="532205"/>
                </a:lnTo>
                <a:lnTo>
                  <a:pt x="456258" y="551100"/>
                </a:lnTo>
                <a:lnTo>
                  <a:pt x="500421" y="567362"/>
                </a:lnTo>
                <a:lnTo>
                  <a:pt x="545832" y="580893"/>
                </a:lnTo>
                <a:lnTo>
                  <a:pt x="592392" y="591593"/>
                </a:lnTo>
                <a:lnTo>
                  <a:pt x="640003" y="599363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722986" y="930634"/>
            <a:ext cx="1505" cy="90594"/>
          </a:xfrm>
          <a:custGeom>
            <a:avLst/>
            <a:gdLst/>
            <a:ahLst/>
            <a:cxnLst/>
            <a:rect l="l" t="t" r="r" b="b"/>
            <a:pathLst>
              <a:path w="1505" h="90594">
                <a:moveTo>
                  <a:pt x="0" y="90594"/>
                </a:moveTo>
                <a:lnTo>
                  <a:pt x="711" y="77979"/>
                </a:lnTo>
                <a:lnTo>
                  <a:pt x="1213" y="65307"/>
                </a:lnTo>
                <a:lnTo>
                  <a:pt x="1505" y="52582"/>
                </a:lnTo>
                <a:lnTo>
                  <a:pt x="1476" y="36487"/>
                </a:lnTo>
                <a:lnTo>
                  <a:pt x="1290" y="22774"/>
                </a:lnTo>
                <a:lnTo>
                  <a:pt x="951" y="10819"/>
                </a:lnTo>
                <a:lnTo>
                  <a:pt x="465" y="0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930628" y="219509"/>
            <a:ext cx="90594" cy="1505"/>
          </a:xfrm>
          <a:custGeom>
            <a:avLst/>
            <a:gdLst/>
            <a:ahLst/>
            <a:cxnLst/>
            <a:rect l="l" t="t" r="r" b="b"/>
            <a:pathLst>
              <a:path w="90594" h="1505">
                <a:moveTo>
                  <a:pt x="90594" y="1505"/>
                </a:moveTo>
                <a:lnTo>
                  <a:pt x="77979" y="794"/>
                </a:lnTo>
                <a:lnTo>
                  <a:pt x="65307" y="291"/>
                </a:lnTo>
                <a:lnTo>
                  <a:pt x="52582" y="0"/>
                </a:lnTo>
                <a:lnTo>
                  <a:pt x="36492" y="28"/>
                </a:lnTo>
                <a:lnTo>
                  <a:pt x="22779" y="215"/>
                </a:lnTo>
                <a:lnTo>
                  <a:pt x="10822" y="554"/>
                </a:lnTo>
                <a:lnTo>
                  <a:pt x="0" y="1040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514" y="922779"/>
            <a:ext cx="1493" cy="90590"/>
          </a:xfrm>
          <a:custGeom>
            <a:avLst/>
            <a:gdLst/>
            <a:ahLst/>
            <a:cxnLst/>
            <a:rect l="l" t="t" r="r" b="b"/>
            <a:pathLst>
              <a:path w="1493" h="90590">
                <a:moveTo>
                  <a:pt x="1493" y="0"/>
                </a:moveTo>
                <a:lnTo>
                  <a:pt x="789" y="12613"/>
                </a:lnTo>
                <a:lnTo>
                  <a:pt x="290" y="25282"/>
                </a:lnTo>
                <a:lnTo>
                  <a:pt x="0" y="38007"/>
                </a:lnTo>
                <a:lnTo>
                  <a:pt x="28" y="54098"/>
                </a:lnTo>
                <a:lnTo>
                  <a:pt x="214" y="67812"/>
                </a:lnTo>
                <a:lnTo>
                  <a:pt x="551" y="79768"/>
                </a:lnTo>
                <a:lnTo>
                  <a:pt x="1033" y="90590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922771" y="1722993"/>
            <a:ext cx="90594" cy="1493"/>
          </a:xfrm>
          <a:custGeom>
            <a:avLst/>
            <a:gdLst/>
            <a:ahLst/>
            <a:cxnLst/>
            <a:rect l="l" t="t" r="r" b="b"/>
            <a:pathLst>
              <a:path w="90594" h="1493">
                <a:moveTo>
                  <a:pt x="0" y="0"/>
                </a:moveTo>
                <a:lnTo>
                  <a:pt x="12615" y="703"/>
                </a:lnTo>
                <a:lnTo>
                  <a:pt x="25287" y="1202"/>
                </a:lnTo>
                <a:lnTo>
                  <a:pt x="38012" y="1493"/>
                </a:lnTo>
                <a:lnTo>
                  <a:pt x="54102" y="1464"/>
                </a:lnTo>
                <a:lnTo>
                  <a:pt x="67815" y="1278"/>
                </a:lnTo>
                <a:lnTo>
                  <a:pt x="79772" y="941"/>
                </a:lnTo>
                <a:lnTo>
                  <a:pt x="90594" y="459"/>
                </a:lnTo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1085" y="1818894"/>
            <a:ext cx="622198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7218" y="1818894"/>
            <a:ext cx="447205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99946" y="1818894"/>
            <a:ext cx="447205" cy="977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Sticker_rund_DM50_PDF-Vorlage.indd</dc:title>
  <dc:creator>setup</dc:creator>
  <cp:lastModifiedBy>Evelin Szabo</cp:lastModifiedBy>
  <cp:revision>2</cp:revision>
  <dcterms:created xsi:type="dcterms:W3CDTF">2015-05-27T13:18:49Z</dcterms:created>
  <dcterms:modified xsi:type="dcterms:W3CDTF">2015-07-06T16:01:31Z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