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537200" cy="3746500"/>
  <p:notesSz cx="5537200" cy="37465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40" d="100"/>
          <a:sy n="240" d="100"/>
        </p:scale>
        <p:origin x="-2946" y="-6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5813" y="1161415"/>
            <a:ext cx="4712557" cy="7867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31627" y="2098040"/>
            <a:ext cx="3880929" cy="9366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3484245"/>
            <a:ext cx="1774139" cy="18732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3484245"/>
            <a:ext cx="1275162" cy="1873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3484245"/>
            <a:ext cx="1275162" cy="1873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49860"/>
            <a:ext cx="4989766" cy="599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7209" y="861695"/>
            <a:ext cx="4989766" cy="247269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85022" y="3484245"/>
            <a:ext cx="1774139" cy="18732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7209" y="3484245"/>
            <a:ext cx="1275162" cy="1873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991813" y="3484245"/>
            <a:ext cx="1275162" cy="1873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49860"/>
            <a:ext cx="4989766" cy="599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7209" y="861695"/>
            <a:ext cx="2411720" cy="24726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855255" y="861695"/>
            <a:ext cx="2411720" cy="24726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885022" y="3484245"/>
            <a:ext cx="1774139" cy="18732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277209" y="3484245"/>
            <a:ext cx="1275162" cy="1873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3991813" y="3484245"/>
            <a:ext cx="1275162" cy="1873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7209" y="149860"/>
            <a:ext cx="4989766" cy="599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1885022" y="3484245"/>
            <a:ext cx="1774139" cy="18732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277209" y="3484245"/>
            <a:ext cx="1275162" cy="18732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3991813" y="3484245"/>
            <a:ext cx="1275162" cy="18732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180" y="75167"/>
            <a:ext cx="5393639" cy="3593655"/>
          </a:xfrm>
          <a:custGeom>
            <a:avLst/>
            <a:gdLst/>
            <a:ahLst/>
            <a:cxnLst/>
            <a:rect l="l" t="t" r="r" b="b"/>
            <a:pathLst>
              <a:path w="5393639" h="3593655">
                <a:moveTo>
                  <a:pt x="2696819" y="3593655"/>
                </a:moveTo>
                <a:lnTo>
                  <a:pt x="2918001" y="3587699"/>
                </a:lnTo>
                <a:lnTo>
                  <a:pt x="3134259" y="3570138"/>
                </a:lnTo>
                <a:lnTo>
                  <a:pt x="3344898" y="3541434"/>
                </a:lnTo>
                <a:lnTo>
                  <a:pt x="3549225" y="3502051"/>
                </a:lnTo>
                <a:lnTo>
                  <a:pt x="3746545" y="3452451"/>
                </a:lnTo>
                <a:lnTo>
                  <a:pt x="3936165" y="3393096"/>
                </a:lnTo>
                <a:lnTo>
                  <a:pt x="4117391" y="3324449"/>
                </a:lnTo>
                <a:lnTo>
                  <a:pt x="4289528" y="3246971"/>
                </a:lnTo>
                <a:lnTo>
                  <a:pt x="4451883" y="3161127"/>
                </a:lnTo>
                <a:lnTo>
                  <a:pt x="4603761" y="3067377"/>
                </a:lnTo>
                <a:lnTo>
                  <a:pt x="4744468" y="2966184"/>
                </a:lnTo>
                <a:lnTo>
                  <a:pt x="4873311" y="2858011"/>
                </a:lnTo>
                <a:lnTo>
                  <a:pt x="4989594" y="2743320"/>
                </a:lnTo>
                <a:lnTo>
                  <a:pt x="5092626" y="2622575"/>
                </a:lnTo>
                <a:lnTo>
                  <a:pt x="5181710" y="2496236"/>
                </a:lnTo>
                <a:lnTo>
                  <a:pt x="5256154" y="2364766"/>
                </a:lnTo>
                <a:lnTo>
                  <a:pt x="5315262" y="2228629"/>
                </a:lnTo>
                <a:lnTo>
                  <a:pt x="5358342" y="2088286"/>
                </a:lnTo>
                <a:lnTo>
                  <a:pt x="5384699" y="1944200"/>
                </a:lnTo>
                <a:lnTo>
                  <a:pt x="5393639" y="1796834"/>
                </a:lnTo>
                <a:lnTo>
                  <a:pt x="5384699" y="1649465"/>
                </a:lnTo>
                <a:lnTo>
                  <a:pt x="5358342" y="1505377"/>
                </a:lnTo>
                <a:lnTo>
                  <a:pt x="5315262" y="1365033"/>
                </a:lnTo>
                <a:lnTo>
                  <a:pt x="5256154" y="1228895"/>
                </a:lnTo>
                <a:lnTo>
                  <a:pt x="5181710" y="1097424"/>
                </a:lnTo>
                <a:lnTo>
                  <a:pt x="5092626" y="971084"/>
                </a:lnTo>
                <a:lnTo>
                  <a:pt x="4989594" y="850338"/>
                </a:lnTo>
                <a:lnTo>
                  <a:pt x="4873311" y="735646"/>
                </a:lnTo>
                <a:lnTo>
                  <a:pt x="4744468" y="627473"/>
                </a:lnTo>
                <a:lnTo>
                  <a:pt x="4603761" y="526280"/>
                </a:lnTo>
                <a:lnTo>
                  <a:pt x="4451883" y="432529"/>
                </a:lnTo>
                <a:lnTo>
                  <a:pt x="4289528" y="346684"/>
                </a:lnTo>
                <a:lnTo>
                  <a:pt x="4117391" y="269206"/>
                </a:lnTo>
                <a:lnTo>
                  <a:pt x="3936165" y="200559"/>
                </a:lnTo>
                <a:lnTo>
                  <a:pt x="3746545" y="141203"/>
                </a:lnTo>
                <a:lnTo>
                  <a:pt x="3549225" y="91603"/>
                </a:lnTo>
                <a:lnTo>
                  <a:pt x="3344898" y="52220"/>
                </a:lnTo>
                <a:lnTo>
                  <a:pt x="3134259" y="23517"/>
                </a:lnTo>
                <a:lnTo>
                  <a:pt x="2918001" y="5956"/>
                </a:lnTo>
                <a:lnTo>
                  <a:pt x="2696819" y="0"/>
                </a:lnTo>
                <a:lnTo>
                  <a:pt x="2475637" y="5956"/>
                </a:lnTo>
                <a:lnTo>
                  <a:pt x="2259380" y="23517"/>
                </a:lnTo>
                <a:lnTo>
                  <a:pt x="2048740" y="52220"/>
                </a:lnTo>
                <a:lnTo>
                  <a:pt x="1844413" y="91603"/>
                </a:lnTo>
                <a:lnTo>
                  <a:pt x="1647093" y="141203"/>
                </a:lnTo>
                <a:lnTo>
                  <a:pt x="1457473" y="200559"/>
                </a:lnTo>
                <a:lnTo>
                  <a:pt x="1276247" y="269206"/>
                </a:lnTo>
                <a:lnTo>
                  <a:pt x="1104110" y="346684"/>
                </a:lnTo>
                <a:lnTo>
                  <a:pt x="941756" y="432529"/>
                </a:lnTo>
                <a:lnTo>
                  <a:pt x="789878" y="526280"/>
                </a:lnTo>
                <a:lnTo>
                  <a:pt x="649170" y="627473"/>
                </a:lnTo>
                <a:lnTo>
                  <a:pt x="520328" y="735646"/>
                </a:lnTo>
                <a:lnTo>
                  <a:pt x="404044" y="850338"/>
                </a:lnTo>
                <a:lnTo>
                  <a:pt x="301013" y="971084"/>
                </a:lnTo>
                <a:lnTo>
                  <a:pt x="211928" y="1097424"/>
                </a:lnTo>
                <a:lnTo>
                  <a:pt x="137485" y="1228895"/>
                </a:lnTo>
                <a:lnTo>
                  <a:pt x="78376" y="1365033"/>
                </a:lnTo>
                <a:lnTo>
                  <a:pt x="35296" y="1505377"/>
                </a:lnTo>
                <a:lnTo>
                  <a:pt x="8939" y="1649465"/>
                </a:lnTo>
                <a:lnTo>
                  <a:pt x="0" y="1796834"/>
                </a:lnTo>
                <a:lnTo>
                  <a:pt x="8939" y="1944200"/>
                </a:lnTo>
                <a:lnTo>
                  <a:pt x="35296" y="2088286"/>
                </a:lnTo>
                <a:lnTo>
                  <a:pt x="78376" y="2228629"/>
                </a:lnTo>
                <a:lnTo>
                  <a:pt x="137485" y="2364766"/>
                </a:lnTo>
                <a:lnTo>
                  <a:pt x="211928" y="2496236"/>
                </a:lnTo>
                <a:lnTo>
                  <a:pt x="301013" y="2622575"/>
                </a:lnTo>
                <a:lnTo>
                  <a:pt x="404044" y="2743320"/>
                </a:lnTo>
                <a:lnTo>
                  <a:pt x="520328" y="2858011"/>
                </a:lnTo>
                <a:lnTo>
                  <a:pt x="649170" y="2966184"/>
                </a:lnTo>
                <a:lnTo>
                  <a:pt x="789878" y="3067377"/>
                </a:lnTo>
                <a:lnTo>
                  <a:pt x="941756" y="3161127"/>
                </a:lnTo>
                <a:lnTo>
                  <a:pt x="1104110" y="3246971"/>
                </a:lnTo>
                <a:lnTo>
                  <a:pt x="1276247" y="3324449"/>
                </a:lnTo>
                <a:lnTo>
                  <a:pt x="1457473" y="3393096"/>
                </a:lnTo>
                <a:lnTo>
                  <a:pt x="1647093" y="3452451"/>
                </a:lnTo>
                <a:lnTo>
                  <a:pt x="1844413" y="3502051"/>
                </a:lnTo>
                <a:lnTo>
                  <a:pt x="2048740" y="3541434"/>
                </a:lnTo>
                <a:lnTo>
                  <a:pt x="2259380" y="3570138"/>
                </a:lnTo>
                <a:lnTo>
                  <a:pt x="2475637" y="3587699"/>
                </a:lnTo>
                <a:lnTo>
                  <a:pt x="2696819" y="3593655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171" y="3175"/>
            <a:ext cx="5537657" cy="3737648"/>
          </a:xfrm>
          <a:custGeom>
            <a:avLst/>
            <a:gdLst/>
            <a:ahLst/>
            <a:cxnLst/>
            <a:rect l="l" t="t" r="r" b="b"/>
            <a:pathLst>
              <a:path w="5537657" h="3737648">
                <a:moveTo>
                  <a:pt x="2768828" y="3737648"/>
                </a:moveTo>
                <a:lnTo>
                  <a:pt x="2995915" y="3731452"/>
                </a:lnTo>
                <a:lnTo>
                  <a:pt x="3217946" y="3713188"/>
                </a:lnTo>
                <a:lnTo>
                  <a:pt x="3434210" y="3683335"/>
                </a:lnTo>
                <a:lnTo>
                  <a:pt x="3643992" y="3642374"/>
                </a:lnTo>
                <a:lnTo>
                  <a:pt x="3846581" y="3590786"/>
                </a:lnTo>
                <a:lnTo>
                  <a:pt x="4041264" y="3529053"/>
                </a:lnTo>
                <a:lnTo>
                  <a:pt x="4227329" y="3457654"/>
                </a:lnTo>
                <a:lnTo>
                  <a:pt x="4404062" y="3377072"/>
                </a:lnTo>
                <a:lnTo>
                  <a:pt x="4570752" y="3287788"/>
                </a:lnTo>
                <a:lnTo>
                  <a:pt x="4726686" y="3190281"/>
                </a:lnTo>
                <a:lnTo>
                  <a:pt x="4871150" y="3085033"/>
                </a:lnTo>
                <a:lnTo>
                  <a:pt x="5003433" y="2972525"/>
                </a:lnTo>
                <a:lnTo>
                  <a:pt x="5122822" y="2853238"/>
                </a:lnTo>
                <a:lnTo>
                  <a:pt x="5228605" y="2727653"/>
                </a:lnTo>
                <a:lnTo>
                  <a:pt x="5320068" y="2596251"/>
                </a:lnTo>
                <a:lnTo>
                  <a:pt x="5396500" y="2459513"/>
                </a:lnTo>
                <a:lnTo>
                  <a:pt x="5457187" y="2317920"/>
                </a:lnTo>
                <a:lnTo>
                  <a:pt x="5501417" y="2171952"/>
                </a:lnTo>
                <a:lnTo>
                  <a:pt x="5528478" y="2022091"/>
                </a:lnTo>
                <a:lnTo>
                  <a:pt x="5537657" y="1868817"/>
                </a:lnTo>
                <a:lnTo>
                  <a:pt x="5528478" y="1715546"/>
                </a:lnTo>
                <a:lnTo>
                  <a:pt x="5501417" y="1565686"/>
                </a:lnTo>
                <a:lnTo>
                  <a:pt x="5457187" y="1419720"/>
                </a:lnTo>
                <a:lnTo>
                  <a:pt x="5396500" y="1278127"/>
                </a:lnTo>
                <a:lnTo>
                  <a:pt x="5320068" y="1141390"/>
                </a:lnTo>
                <a:lnTo>
                  <a:pt x="5228605" y="1009989"/>
                </a:lnTo>
                <a:lnTo>
                  <a:pt x="5122822" y="884405"/>
                </a:lnTo>
                <a:lnTo>
                  <a:pt x="5003433" y="765119"/>
                </a:lnTo>
                <a:lnTo>
                  <a:pt x="4871150" y="652612"/>
                </a:lnTo>
                <a:lnTo>
                  <a:pt x="4726686" y="547365"/>
                </a:lnTo>
                <a:lnTo>
                  <a:pt x="4570752" y="449858"/>
                </a:lnTo>
                <a:lnTo>
                  <a:pt x="4404062" y="360574"/>
                </a:lnTo>
                <a:lnTo>
                  <a:pt x="4227329" y="279992"/>
                </a:lnTo>
                <a:lnTo>
                  <a:pt x="4041264" y="208594"/>
                </a:lnTo>
                <a:lnTo>
                  <a:pt x="3846581" y="146861"/>
                </a:lnTo>
                <a:lnTo>
                  <a:pt x="3643992" y="95273"/>
                </a:lnTo>
                <a:lnTo>
                  <a:pt x="3434210" y="54313"/>
                </a:lnTo>
                <a:lnTo>
                  <a:pt x="3217946" y="24459"/>
                </a:lnTo>
                <a:lnTo>
                  <a:pt x="2995915" y="6195"/>
                </a:lnTo>
                <a:lnTo>
                  <a:pt x="2768828" y="0"/>
                </a:lnTo>
                <a:lnTo>
                  <a:pt x="2541741" y="6195"/>
                </a:lnTo>
                <a:lnTo>
                  <a:pt x="2319710" y="24459"/>
                </a:lnTo>
                <a:lnTo>
                  <a:pt x="2103447" y="54313"/>
                </a:lnTo>
                <a:lnTo>
                  <a:pt x="1893664" y="95273"/>
                </a:lnTo>
                <a:lnTo>
                  <a:pt x="1691075" y="146861"/>
                </a:lnTo>
                <a:lnTo>
                  <a:pt x="1496392" y="208594"/>
                </a:lnTo>
                <a:lnTo>
                  <a:pt x="1310327" y="279992"/>
                </a:lnTo>
                <a:lnTo>
                  <a:pt x="1133594" y="360574"/>
                </a:lnTo>
                <a:lnTo>
                  <a:pt x="966904" y="449858"/>
                </a:lnTo>
                <a:lnTo>
                  <a:pt x="810971" y="547365"/>
                </a:lnTo>
                <a:lnTo>
                  <a:pt x="666506" y="652612"/>
                </a:lnTo>
                <a:lnTo>
                  <a:pt x="534223" y="765119"/>
                </a:lnTo>
                <a:lnTo>
                  <a:pt x="414834" y="884405"/>
                </a:lnTo>
                <a:lnTo>
                  <a:pt x="309051" y="1009989"/>
                </a:lnTo>
                <a:lnTo>
                  <a:pt x="217588" y="1141390"/>
                </a:lnTo>
                <a:lnTo>
                  <a:pt x="141156" y="1278127"/>
                </a:lnTo>
                <a:lnTo>
                  <a:pt x="80469" y="1419720"/>
                </a:lnTo>
                <a:lnTo>
                  <a:pt x="36239" y="1565686"/>
                </a:lnTo>
                <a:lnTo>
                  <a:pt x="9178" y="1715546"/>
                </a:lnTo>
                <a:lnTo>
                  <a:pt x="0" y="1868817"/>
                </a:lnTo>
                <a:lnTo>
                  <a:pt x="9178" y="2022091"/>
                </a:lnTo>
                <a:lnTo>
                  <a:pt x="36239" y="2171952"/>
                </a:lnTo>
                <a:lnTo>
                  <a:pt x="80469" y="2317920"/>
                </a:lnTo>
                <a:lnTo>
                  <a:pt x="141156" y="2459513"/>
                </a:lnTo>
                <a:lnTo>
                  <a:pt x="217588" y="2596251"/>
                </a:lnTo>
                <a:lnTo>
                  <a:pt x="309051" y="2727653"/>
                </a:lnTo>
                <a:lnTo>
                  <a:pt x="414834" y="2853238"/>
                </a:lnTo>
                <a:lnTo>
                  <a:pt x="534223" y="2972525"/>
                </a:lnTo>
                <a:lnTo>
                  <a:pt x="666506" y="3085033"/>
                </a:lnTo>
                <a:lnTo>
                  <a:pt x="810971" y="3190281"/>
                </a:lnTo>
                <a:lnTo>
                  <a:pt x="966904" y="3287788"/>
                </a:lnTo>
                <a:lnTo>
                  <a:pt x="1133594" y="3377072"/>
                </a:lnTo>
                <a:lnTo>
                  <a:pt x="1310327" y="3457654"/>
                </a:lnTo>
                <a:lnTo>
                  <a:pt x="1496392" y="3529053"/>
                </a:lnTo>
                <a:lnTo>
                  <a:pt x="1691075" y="3590786"/>
                </a:lnTo>
                <a:lnTo>
                  <a:pt x="1893664" y="3642374"/>
                </a:lnTo>
                <a:lnTo>
                  <a:pt x="2103447" y="3683335"/>
                </a:lnTo>
                <a:lnTo>
                  <a:pt x="2319710" y="3713188"/>
                </a:lnTo>
                <a:lnTo>
                  <a:pt x="2541741" y="3731452"/>
                </a:lnTo>
                <a:lnTo>
                  <a:pt x="2768828" y="3737648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2928593" y="1976263"/>
            <a:ext cx="2391232" cy="1545501"/>
          </a:xfrm>
          <a:custGeom>
            <a:avLst/>
            <a:gdLst/>
            <a:ahLst/>
            <a:cxnLst/>
            <a:rect l="l" t="t" r="r" b="b"/>
            <a:pathLst>
              <a:path w="2391232" h="1545501">
                <a:moveTo>
                  <a:pt x="0" y="1545501"/>
                </a:moveTo>
                <a:lnTo>
                  <a:pt x="190545" y="1533406"/>
                </a:lnTo>
                <a:lnTo>
                  <a:pt x="376731" y="1512435"/>
                </a:lnTo>
                <a:lnTo>
                  <a:pt x="558040" y="1482923"/>
                </a:lnTo>
                <a:lnTo>
                  <a:pt x="733952" y="1445207"/>
                </a:lnTo>
                <a:lnTo>
                  <a:pt x="903949" y="1399621"/>
                </a:lnTo>
                <a:lnTo>
                  <a:pt x="1067512" y="1346502"/>
                </a:lnTo>
                <a:lnTo>
                  <a:pt x="1224122" y="1286186"/>
                </a:lnTo>
                <a:lnTo>
                  <a:pt x="1373259" y="1219009"/>
                </a:lnTo>
                <a:lnTo>
                  <a:pt x="1514406" y="1145307"/>
                </a:lnTo>
                <a:lnTo>
                  <a:pt x="1647043" y="1065415"/>
                </a:lnTo>
                <a:lnTo>
                  <a:pt x="1770652" y="979670"/>
                </a:lnTo>
                <a:lnTo>
                  <a:pt x="1884713" y="888408"/>
                </a:lnTo>
                <a:lnTo>
                  <a:pt x="1988708" y="791965"/>
                </a:lnTo>
                <a:lnTo>
                  <a:pt x="2082118" y="690676"/>
                </a:lnTo>
                <a:lnTo>
                  <a:pt x="2164424" y="584877"/>
                </a:lnTo>
                <a:lnTo>
                  <a:pt x="2235106" y="474905"/>
                </a:lnTo>
                <a:lnTo>
                  <a:pt x="2293648" y="361095"/>
                </a:lnTo>
                <a:lnTo>
                  <a:pt x="2339528" y="243784"/>
                </a:lnTo>
                <a:lnTo>
                  <a:pt x="2372229" y="123306"/>
                </a:lnTo>
                <a:lnTo>
                  <a:pt x="2391232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876409" y="220529"/>
            <a:ext cx="2437180" cy="1495374"/>
          </a:xfrm>
          <a:custGeom>
            <a:avLst/>
            <a:gdLst/>
            <a:ahLst/>
            <a:cxnLst/>
            <a:rect l="l" t="t" r="r" b="b"/>
            <a:pathLst>
              <a:path w="2437180" h="1495374">
                <a:moveTo>
                  <a:pt x="2437180" y="1495374"/>
                </a:moveTo>
                <a:lnTo>
                  <a:pt x="2412626" y="1374098"/>
                </a:lnTo>
                <a:lnTo>
                  <a:pt x="2374784" y="1255746"/>
                </a:lnTo>
                <a:lnTo>
                  <a:pt x="2324162" y="1140646"/>
                </a:lnTo>
                <a:lnTo>
                  <a:pt x="2261268" y="1029128"/>
                </a:lnTo>
                <a:lnTo>
                  <a:pt x="2186609" y="921520"/>
                </a:lnTo>
                <a:lnTo>
                  <a:pt x="2100691" y="818150"/>
                </a:lnTo>
                <a:lnTo>
                  <a:pt x="2004024" y="719347"/>
                </a:lnTo>
                <a:lnTo>
                  <a:pt x="1897114" y="625440"/>
                </a:lnTo>
                <a:lnTo>
                  <a:pt x="1780469" y="536757"/>
                </a:lnTo>
                <a:lnTo>
                  <a:pt x="1654597" y="453626"/>
                </a:lnTo>
                <a:lnTo>
                  <a:pt x="1520004" y="376377"/>
                </a:lnTo>
                <a:lnTo>
                  <a:pt x="1377199" y="305337"/>
                </a:lnTo>
                <a:lnTo>
                  <a:pt x="1226688" y="240836"/>
                </a:lnTo>
                <a:lnTo>
                  <a:pt x="1068980" y="183201"/>
                </a:lnTo>
                <a:lnTo>
                  <a:pt x="904582" y="132762"/>
                </a:lnTo>
                <a:lnTo>
                  <a:pt x="734001" y="89847"/>
                </a:lnTo>
                <a:lnTo>
                  <a:pt x="557744" y="54785"/>
                </a:lnTo>
                <a:lnTo>
                  <a:pt x="376320" y="27904"/>
                </a:lnTo>
                <a:lnTo>
                  <a:pt x="190236" y="9533"/>
                </a:ln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24174" y="222232"/>
            <a:ext cx="2391232" cy="1545501"/>
          </a:xfrm>
          <a:custGeom>
            <a:avLst/>
            <a:gdLst/>
            <a:ahLst/>
            <a:cxnLst/>
            <a:rect l="l" t="t" r="r" b="b"/>
            <a:pathLst>
              <a:path w="2391232" h="1545501">
                <a:moveTo>
                  <a:pt x="2391232" y="0"/>
                </a:moveTo>
                <a:lnTo>
                  <a:pt x="2200686" y="12094"/>
                </a:lnTo>
                <a:lnTo>
                  <a:pt x="2014500" y="33065"/>
                </a:lnTo>
                <a:lnTo>
                  <a:pt x="1833191" y="62577"/>
                </a:lnTo>
                <a:lnTo>
                  <a:pt x="1657279" y="100293"/>
                </a:lnTo>
                <a:lnTo>
                  <a:pt x="1487282" y="145879"/>
                </a:lnTo>
                <a:lnTo>
                  <a:pt x="1323719" y="198998"/>
                </a:lnTo>
                <a:lnTo>
                  <a:pt x="1167109" y="259314"/>
                </a:lnTo>
                <a:lnTo>
                  <a:pt x="1017972" y="326491"/>
                </a:lnTo>
                <a:lnTo>
                  <a:pt x="876825" y="400193"/>
                </a:lnTo>
                <a:lnTo>
                  <a:pt x="744188" y="480085"/>
                </a:lnTo>
                <a:lnTo>
                  <a:pt x="620579" y="565830"/>
                </a:lnTo>
                <a:lnTo>
                  <a:pt x="506518" y="657092"/>
                </a:lnTo>
                <a:lnTo>
                  <a:pt x="402523" y="753536"/>
                </a:lnTo>
                <a:lnTo>
                  <a:pt x="309113" y="854825"/>
                </a:lnTo>
                <a:lnTo>
                  <a:pt x="226808" y="960623"/>
                </a:lnTo>
                <a:lnTo>
                  <a:pt x="156125" y="1070595"/>
                </a:lnTo>
                <a:lnTo>
                  <a:pt x="97584" y="1184405"/>
                </a:lnTo>
                <a:lnTo>
                  <a:pt x="51703" y="1301716"/>
                </a:lnTo>
                <a:lnTo>
                  <a:pt x="19002" y="1422194"/>
                </a:lnTo>
                <a:lnTo>
                  <a:pt x="0" y="1545501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30409" y="2028092"/>
            <a:ext cx="2437180" cy="1495374"/>
          </a:xfrm>
          <a:custGeom>
            <a:avLst/>
            <a:gdLst/>
            <a:ahLst/>
            <a:cxnLst/>
            <a:rect l="l" t="t" r="r" b="b"/>
            <a:pathLst>
              <a:path w="2437180" h="1495374">
                <a:moveTo>
                  <a:pt x="0" y="0"/>
                </a:moveTo>
                <a:lnTo>
                  <a:pt x="24554" y="121276"/>
                </a:lnTo>
                <a:lnTo>
                  <a:pt x="62395" y="239628"/>
                </a:lnTo>
                <a:lnTo>
                  <a:pt x="113017" y="354727"/>
                </a:lnTo>
                <a:lnTo>
                  <a:pt x="175912" y="466245"/>
                </a:lnTo>
                <a:lnTo>
                  <a:pt x="250571" y="573853"/>
                </a:lnTo>
                <a:lnTo>
                  <a:pt x="336488" y="677223"/>
                </a:lnTo>
                <a:lnTo>
                  <a:pt x="433156" y="776026"/>
                </a:lnTo>
                <a:lnTo>
                  <a:pt x="540065" y="869933"/>
                </a:lnTo>
                <a:lnTo>
                  <a:pt x="656710" y="958617"/>
                </a:lnTo>
                <a:lnTo>
                  <a:pt x="782583" y="1041747"/>
                </a:lnTo>
                <a:lnTo>
                  <a:pt x="917176" y="1118997"/>
                </a:lnTo>
                <a:lnTo>
                  <a:pt x="1059981" y="1190036"/>
                </a:lnTo>
                <a:lnTo>
                  <a:pt x="1210492" y="1254538"/>
                </a:lnTo>
                <a:lnTo>
                  <a:pt x="1368200" y="1312172"/>
                </a:lnTo>
                <a:lnTo>
                  <a:pt x="1532598" y="1362611"/>
                </a:lnTo>
                <a:lnTo>
                  <a:pt x="1703179" y="1405526"/>
                </a:lnTo>
                <a:lnTo>
                  <a:pt x="1879435" y="1440588"/>
                </a:lnTo>
                <a:lnTo>
                  <a:pt x="2060859" y="1467469"/>
                </a:lnTo>
                <a:lnTo>
                  <a:pt x="2246943" y="1485841"/>
                </a:lnTo>
                <a:lnTo>
                  <a:pt x="2437180" y="1495374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323576" y="1822538"/>
            <a:ext cx="1243" cy="101650"/>
          </a:xfrm>
          <a:custGeom>
            <a:avLst/>
            <a:gdLst/>
            <a:ahLst/>
            <a:cxnLst/>
            <a:rect l="l" t="t" r="r" b="b"/>
            <a:pathLst>
              <a:path w="1243" h="101650">
                <a:moveTo>
                  <a:pt x="0" y="101650"/>
                </a:moveTo>
                <a:lnTo>
                  <a:pt x="530" y="88986"/>
                </a:lnTo>
                <a:lnTo>
                  <a:pt x="914" y="76300"/>
                </a:lnTo>
                <a:lnTo>
                  <a:pt x="1153" y="63594"/>
                </a:lnTo>
                <a:lnTo>
                  <a:pt x="1243" y="50869"/>
                </a:lnTo>
                <a:lnTo>
                  <a:pt x="1173" y="37691"/>
                </a:lnTo>
                <a:lnTo>
                  <a:pt x="963" y="24894"/>
                </a:lnTo>
                <a:lnTo>
                  <a:pt x="614" y="12368"/>
                </a:lnTo>
                <a:lnTo>
                  <a:pt x="126" y="0"/>
                </a:lnTo>
              </a:path>
            </a:pathLst>
          </a:custGeom>
          <a:ln w="63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722531" y="219340"/>
            <a:ext cx="101673" cy="0"/>
          </a:xfrm>
          <a:custGeom>
            <a:avLst/>
            <a:gdLst/>
            <a:ahLst/>
            <a:cxnLst/>
            <a:rect l="l" t="t" r="r" b="b"/>
            <a:pathLst>
              <a:path w="101673">
                <a:moveTo>
                  <a:pt x="0" y="0"/>
                </a:moveTo>
                <a:lnTo>
                  <a:pt x="101673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9181" y="1819807"/>
            <a:ext cx="1243" cy="101649"/>
          </a:xfrm>
          <a:custGeom>
            <a:avLst/>
            <a:gdLst/>
            <a:ahLst/>
            <a:cxnLst/>
            <a:rect l="l" t="t" r="r" b="b"/>
            <a:pathLst>
              <a:path w="1243" h="101649">
                <a:moveTo>
                  <a:pt x="1243" y="0"/>
                </a:moveTo>
                <a:lnTo>
                  <a:pt x="713" y="12661"/>
                </a:lnTo>
                <a:lnTo>
                  <a:pt x="328" y="25345"/>
                </a:lnTo>
                <a:lnTo>
                  <a:pt x="90" y="38051"/>
                </a:lnTo>
                <a:lnTo>
                  <a:pt x="0" y="50780"/>
                </a:lnTo>
                <a:lnTo>
                  <a:pt x="69" y="63958"/>
                </a:lnTo>
                <a:lnTo>
                  <a:pt x="280" y="76755"/>
                </a:lnTo>
                <a:lnTo>
                  <a:pt x="629" y="89281"/>
                </a:lnTo>
                <a:lnTo>
                  <a:pt x="1117" y="101649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719784" y="3524655"/>
            <a:ext cx="101675" cy="0"/>
          </a:xfrm>
          <a:custGeom>
            <a:avLst/>
            <a:gdLst/>
            <a:ahLst/>
            <a:cxnLst/>
            <a:rect l="l" t="t" r="r" b="b"/>
            <a:pathLst>
              <a:path w="101675">
                <a:moveTo>
                  <a:pt x="0" y="0"/>
                </a:moveTo>
                <a:lnTo>
                  <a:pt x="10167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Sticker_oval_150x100_PDF-Vorlage.indd</dc:title>
  <dc:creator>setup</dc:creator>
  <cp:lastModifiedBy>Evelin Szabo</cp:lastModifiedBy>
  <cp:revision>2</cp:revision>
  <dcterms:created xsi:type="dcterms:W3CDTF">2015-05-27T08:32:37Z</dcterms:created>
  <dcterms:modified xsi:type="dcterms:W3CDTF">2015-07-06T15:56:53Z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