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184775" cy="5184775"/>
  <p:notesSz cx="1943100" cy="1955800"/>
  <p:defaultTextStyle>
    <a:defPPr>
      <a:defRPr lang="de-DE"/>
    </a:defPPr>
    <a:lvl1pPr marL="0" algn="l" defTabSz="2431938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1pPr>
    <a:lvl2pPr marL="1215969" algn="l" defTabSz="2431938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2pPr>
    <a:lvl3pPr marL="2431938" algn="l" defTabSz="2431938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3pPr>
    <a:lvl4pPr marL="3647907" algn="l" defTabSz="2431938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4pPr>
    <a:lvl5pPr marL="4863876" algn="l" defTabSz="2431938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5pPr>
    <a:lvl6pPr marL="6079846" algn="l" defTabSz="2431938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6pPr>
    <a:lvl7pPr marL="7295815" algn="l" defTabSz="2431938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7pPr>
    <a:lvl8pPr marL="8511784" algn="l" defTabSz="2431938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8pPr>
    <a:lvl9pPr marL="9727753" algn="l" defTabSz="2431938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2772" y="-96"/>
      </p:cViewPr>
      <p:guideLst>
        <p:guide orient="horz" pos="7635"/>
        <p:guide pos="57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89110" y="1607280"/>
            <a:ext cx="4409938" cy="108880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78224" y="2903474"/>
            <a:ext cx="3631715" cy="129619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9/29/2015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3948" y="121874"/>
            <a:ext cx="4940263" cy="22272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9408" y="1192498"/>
            <a:ext cx="4669347" cy="342195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9/29/2015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3948" y="121874"/>
            <a:ext cx="4940263" cy="22272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59407" y="1192498"/>
            <a:ext cx="2256849" cy="34219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671903" y="1192498"/>
            <a:ext cx="2256849" cy="342195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9/29/2015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3948" y="121874"/>
            <a:ext cx="4940263" cy="22272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9/29/2015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9/29/2015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2000" y="72000"/>
            <a:ext cx="5040000" cy="5040000"/>
          </a:xfrm>
          <a:custGeom>
            <a:avLst/>
            <a:gdLst/>
            <a:ahLst/>
            <a:cxnLst/>
            <a:rect l="l" t="t" r="r" b="b"/>
            <a:pathLst>
              <a:path w="1793138" h="1793138">
                <a:moveTo>
                  <a:pt x="896569" y="1793138"/>
                </a:moveTo>
                <a:lnTo>
                  <a:pt x="970101" y="1790166"/>
                </a:lnTo>
                <a:lnTo>
                  <a:pt x="1041997" y="1781403"/>
                </a:lnTo>
                <a:lnTo>
                  <a:pt x="1112024" y="1767081"/>
                </a:lnTo>
                <a:lnTo>
                  <a:pt x="1179953" y="1747430"/>
                </a:lnTo>
                <a:lnTo>
                  <a:pt x="1245553" y="1722681"/>
                </a:lnTo>
                <a:lnTo>
                  <a:pt x="1308593" y="1693064"/>
                </a:lnTo>
                <a:lnTo>
                  <a:pt x="1368843" y="1658811"/>
                </a:lnTo>
                <a:lnTo>
                  <a:pt x="1426070" y="1620152"/>
                </a:lnTo>
                <a:lnTo>
                  <a:pt x="1480046" y="1577317"/>
                </a:lnTo>
                <a:lnTo>
                  <a:pt x="1530538" y="1530538"/>
                </a:lnTo>
                <a:lnTo>
                  <a:pt x="1577317" y="1480046"/>
                </a:lnTo>
                <a:lnTo>
                  <a:pt x="1620152" y="1426070"/>
                </a:lnTo>
                <a:lnTo>
                  <a:pt x="1658811" y="1368843"/>
                </a:lnTo>
                <a:lnTo>
                  <a:pt x="1693064" y="1308593"/>
                </a:lnTo>
                <a:lnTo>
                  <a:pt x="1722681" y="1245553"/>
                </a:lnTo>
                <a:lnTo>
                  <a:pt x="1747430" y="1179953"/>
                </a:lnTo>
                <a:lnTo>
                  <a:pt x="1767081" y="1112024"/>
                </a:lnTo>
                <a:lnTo>
                  <a:pt x="1781403" y="1041997"/>
                </a:lnTo>
                <a:lnTo>
                  <a:pt x="1790166" y="970101"/>
                </a:lnTo>
                <a:lnTo>
                  <a:pt x="1793138" y="896569"/>
                </a:lnTo>
                <a:lnTo>
                  <a:pt x="1790166" y="823036"/>
                </a:lnTo>
                <a:lnTo>
                  <a:pt x="1781403" y="751141"/>
                </a:lnTo>
                <a:lnTo>
                  <a:pt x="1767081" y="681113"/>
                </a:lnTo>
                <a:lnTo>
                  <a:pt x="1747430" y="613184"/>
                </a:lnTo>
                <a:lnTo>
                  <a:pt x="1722681" y="547584"/>
                </a:lnTo>
                <a:lnTo>
                  <a:pt x="1693064" y="484544"/>
                </a:lnTo>
                <a:lnTo>
                  <a:pt x="1658811" y="424295"/>
                </a:lnTo>
                <a:lnTo>
                  <a:pt x="1620152" y="367067"/>
                </a:lnTo>
                <a:lnTo>
                  <a:pt x="1577317" y="313092"/>
                </a:lnTo>
                <a:lnTo>
                  <a:pt x="1530538" y="262599"/>
                </a:lnTo>
                <a:lnTo>
                  <a:pt x="1480046" y="215820"/>
                </a:lnTo>
                <a:lnTo>
                  <a:pt x="1426070" y="172986"/>
                </a:lnTo>
                <a:lnTo>
                  <a:pt x="1368843" y="134326"/>
                </a:lnTo>
                <a:lnTo>
                  <a:pt x="1308593" y="100073"/>
                </a:lnTo>
                <a:lnTo>
                  <a:pt x="1245553" y="70457"/>
                </a:lnTo>
                <a:lnTo>
                  <a:pt x="1179953" y="45707"/>
                </a:lnTo>
                <a:lnTo>
                  <a:pt x="1112024" y="26056"/>
                </a:lnTo>
                <a:lnTo>
                  <a:pt x="1041997" y="11734"/>
                </a:lnTo>
                <a:lnTo>
                  <a:pt x="970101" y="2972"/>
                </a:lnTo>
                <a:lnTo>
                  <a:pt x="896569" y="0"/>
                </a:lnTo>
                <a:lnTo>
                  <a:pt x="823036" y="2972"/>
                </a:lnTo>
                <a:lnTo>
                  <a:pt x="751141" y="11734"/>
                </a:lnTo>
                <a:lnTo>
                  <a:pt x="681113" y="26056"/>
                </a:lnTo>
                <a:lnTo>
                  <a:pt x="613184" y="45707"/>
                </a:lnTo>
                <a:lnTo>
                  <a:pt x="547584" y="70457"/>
                </a:lnTo>
                <a:lnTo>
                  <a:pt x="484544" y="100073"/>
                </a:lnTo>
                <a:lnTo>
                  <a:pt x="424295" y="134326"/>
                </a:lnTo>
                <a:lnTo>
                  <a:pt x="367067" y="172986"/>
                </a:lnTo>
                <a:lnTo>
                  <a:pt x="313092" y="215820"/>
                </a:lnTo>
                <a:lnTo>
                  <a:pt x="262599" y="262599"/>
                </a:lnTo>
                <a:lnTo>
                  <a:pt x="215820" y="313092"/>
                </a:lnTo>
                <a:lnTo>
                  <a:pt x="172986" y="367067"/>
                </a:lnTo>
                <a:lnTo>
                  <a:pt x="134326" y="424295"/>
                </a:lnTo>
                <a:lnTo>
                  <a:pt x="100073" y="484544"/>
                </a:lnTo>
                <a:lnTo>
                  <a:pt x="70457" y="547584"/>
                </a:lnTo>
                <a:lnTo>
                  <a:pt x="45707" y="613184"/>
                </a:lnTo>
                <a:lnTo>
                  <a:pt x="26056" y="681113"/>
                </a:lnTo>
                <a:lnTo>
                  <a:pt x="11734" y="751141"/>
                </a:lnTo>
                <a:lnTo>
                  <a:pt x="2972" y="823036"/>
                </a:lnTo>
                <a:lnTo>
                  <a:pt x="0" y="896569"/>
                </a:lnTo>
                <a:lnTo>
                  <a:pt x="2972" y="970101"/>
                </a:lnTo>
                <a:lnTo>
                  <a:pt x="11734" y="1041997"/>
                </a:lnTo>
                <a:lnTo>
                  <a:pt x="26056" y="1112024"/>
                </a:lnTo>
                <a:lnTo>
                  <a:pt x="45707" y="1179953"/>
                </a:lnTo>
                <a:lnTo>
                  <a:pt x="70457" y="1245553"/>
                </a:lnTo>
                <a:lnTo>
                  <a:pt x="100073" y="1308593"/>
                </a:lnTo>
                <a:lnTo>
                  <a:pt x="134326" y="1368843"/>
                </a:lnTo>
                <a:lnTo>
                  <a:pt x="172986" y="1426070"/>
                </a:lnTo>
                <a:lnTo>
                  <a:pt x="215820" y="1480046"/>
                </a:lnTo>
                <a:lnTo>
                  <a:pt x="262599" y="1530538"/>
                </a:lnTo>
                <a:lnTo>
                  <a:pt x="313092" y="1577317"/>
                </a:lnTo>
                <a:lnTo>
                  <a:pt x="367067" y="1620152"/>
                </a:lnTo>
                <a:lnTo>
                  <a:pt x="424295" y="1658811"/>
                </a:lnTo>
                <a:lnTo>
                  <a:pt x="484544" y="1693064"/>
                </a:lnTo>
                <a:lnTo>
                  <a:pt x="547584" y="1722681"/>
                </a:lnTo>
                <a:lnTo>
                  <a:pt x="613184" y="1747430"/>
                </a:lnTo>
                <a:lnTo>
                  <a:pt x="681113" y="1767081"/>
                </a:lnTo>
                <a:lnTo>
                  <a:pt x="751141" y="1781403"/>
                </a:lnTo>
                <a:lnTo>
                  <a:pt x="823036" y="1790166"/>
                </a:lnTo>
                <a:lnTo>
                  <a:pt x="896569" y="1793138"/>
                </a:lnTo>
                <a:close/>
              </a:path>
            </a:pathLst>
          </a:custGeom>
          <a:ln w="685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5184000" cy="5184000"/>
          </a:xfrm>
          <a:custGeom>
            <a:avLst/>
            <a:gdLst/>
            <a:ahLst/>
            <a:cxnLst/>
            <a:rect l="l" t="t" r="r" b="b"/>
            <a:pathLst>
              <a:path w="1937131" h="1937143">
                <a:moveTo>
                  <a:pt x="968565" y="1937143"/>
                </a:moveTo>
                <a:lnTo>
                  <a:pt x="1048002" y="1933932"/>
                </a:lnTo>
                <a:lnTo>
                  <a:pt x="1125671" y="1924466"/>
                </a:lnTo>
                <a:lnTo>
                  <a:pt x="1201323" y="1908994"/>
                </a:lnTo>
                <a:lnTo>
                  <a:pt x="1274707" y="1887765"/>
                </a:lnTo>
                <a:lnTo>
                  <a:pt x="1345574" y="1861029"/>
                </a:lnTo>
                <a:lnTo>
                  <a:pt x="1413677" y="1829034"/>
                </a:lnTo>
                <a:lnTo>
                  <a:pt x="1478764" y="1792030"/>
                </a:lnTo>
                <a:lnTo>
                  <a:pt x="1540587" y="1750266"/>
                </a:lnTo>
                <a:lnTo>
                  <a:pt x="1598897" y="1703992"/>
                </a:lnTo>
                <a:lnTo>
                  <a:pt x="1653444" y="1653457"/>
                </a:lnTo>
                <a:lnTo>
                  <a:pt x="1703980" y="1598910"/>
                </a:lnTo>
                <a:lnTo>
                  <a:pt x="1750254" y="1540600"/>
                </a:lnTo>
                <a:lnTo>
                  <a:pt x="1792017" y="1478777"/>
                </a:lnTo>
                <a:lnTo>
                  <a:pt x="1829021" y="1413689"/>
                </a:lnTo>
                <a:lnTo>
                  <a:pt x="1861016" y="1345587"/>
                </a:lnTo>
                <a:lnTo>
                  <a:pt x="1887752" y="1274719"/>
                </a:lnTo>
                <a:lnTo>
                  <a:pt x="1908981" y="1201335"/>
                </a:lnTo>
                <a:lnTo>
                  <a:pt x="1924454" y="1125684"/>
                </a:lnTo>
                <a:lnTo>
                  <a:pt x="1933920" y="1048015"/>
                </a:lnTo>
                <a:lnTo>
                  <a:pt x="1937131" y="968578"/>
                </a:lnTo>
                <a:lnTo>
                  <a:pt x="1933920" y="889138"/>
                </a:lnTo>
                <a:lnTo>
                  <a:pt x="1924454" y="811468"/>
                </a:lnTo>
                <a:lnTo>
                  <a:pt x="1908981" y="735815"/>
                </a:lnTo>
                <a:lnTo>
                  <a:pt x="1887752" y="662430"/>
                </a:lnTo>
                <a:lnTo>
                  <a:pt x="1861016" y="591561"/>
                </a:lnTo>
                <a:lnTo>
                  <a:pt x="1829021" y="523458"/>
                </a:lnTo>
                <a:lnTo>
                  <a:pt x="1792017" y="458369"/>
                </a:lnTo>
                <a:lnTo>
                  <a:pt x="1750254" y="396546"/>
                </a:lnTo>
                <a:lnTo>
                  <a:pt x="1703980" y="338235"/>
                </a:lnTo>
                <a:lnTo>
                  <a:pt x="1653444" y="283687"/>
                </a:lnTo>
                <a:lnTo>
                  <a:pt x="1598897" y="233152"/>
                </a:lnTo>
                <a:lnTo>
                  <a:pt x="1540587" y="186877"/>
                </a:lnTo>
                <a:lnTo>
                  <a:pt x="1478764" y="145113"/>
                </a:lnTo>
                <a:lnTo>
                  <a:pt x="1413677" y="108109"/>
                </a:lnTo>
                <a:lnTo>
                  <a:pt x="1345574" y="76114"/>
                </a:lnTo>
                <a:lnTo>
                  <a:pt x="1274707" y="49378"/>
                </a:lnTo>
                <a:lnTo>
                  <a:pt x="1201323" y="28149"/>
                </a:lnTo>
                <a:lnTo>
                  <a:pt x="1125671" y="12676"/>
                </a:lnTo>
                <a:lnTo>
                  <a:pt x="1048002" y="3210"/>
                </a:lnTo>
                <a:lnTo>
                  <a:pt x="968565" y="0"/>
                </a:lnTo>
                <a:lnTo>
                  <a:pt x="889128" y="3210"/>
                </a:lnTo>
                <a:lnTo>
                  <a:pt x="811459" y="12676"/>
                </a:lnTo>
                <a:lnTo>
                  <a:pt x="735807" y="28149"/>
                </a:lnTo>
                <a:lnTo>
                  <a:pt x="662423" y="49378"/>
                </a:lnTo>
                <a:lnTo>
                  <a:pt x="591556" y="76114"/>
                </a:lnTo>
                <a:lnTo>
                  <a:pt x="523453" y="108109"/>
                </a:lnTo>
                <a:lnTo>
                  <a:pt x="458366" y="145113"/>
                </a:lnTo>
                <a:lnTo>
                  <a:pt x="396543" y="186877"/>
                </a:lnTo>
                <a:lnTo>
                  <a:pt x="338233" y="233152"/>
                </a:lnTo>
                <a:lnTo>
                  <a:pt x="283686" y="283687"/>
                </a:lnTo>
                <a:lnTo>
                  <a:pt x="233150" y="338235"/>
                </a:lnTo>
                <a:lnTo>
                  <a:pt x="186876" y="396546"/>
                </a:lnTo>
                <a:lnTo>
                  <a:pt x="145113" y="458369"/>
                </a:lnTo>
                <a:lnTo>
                  <a:pt x="108109" y="523458"/>
                </a:lnTo>
                <a:lnTo>
                  <a:pt x="76114" y="591561"/>
                </a:lnTo>
                <a:lnTo>
                  <a:pt x="49378" y="662430"/>
                </a:lnTo>
                <a:lnTo>
                  <a:pt x="28149" y="735815"/>
                </a:lnTo>
                <a:lnTo>
                  <a:pt x="12676" y="811468"/>
                </a:lnTo>
                <a:lnTo>
                  <a:pt x="3210" y="889138"/>
                </a:lnTo>
                <a:lnTo>
                  <a:pt x="0" y="968578"/>
                </a:lnTo>
                <a:lnTo>
                  <a:pt x="3210" y="1048015"/>
                </a:lnTo>
                <a:lnTo>
                  <a:pt x="12676" y="1125684"/>
                </a:lnTo>
                <a:lnTo>
                  <a:pt x="28149" y="1201335"/>
                </a:lnTo>
                <a:lnTo>
                  <a:pt x="49378" y="1274719"/>
                </a:lnTo>
                <a:lnTo>
                  <a:pt x="76114" y="1345587"/>
                </a:lnTo>
                <a:lnTo>
                  <a:pt x="108109" y="1413689"/>
                </a:lnTo>
                <a:lnTo>
                  <a:pt x="145113" y="1478777"/>
                </a:lnTo>
                <a:lnTo>
                  <a:pt x="186876" y="1540600"/>
                </a:lnTo>
                <a:lnTo>
                  <a:pt x="233150" y="1598910"/>
                </a:lnTo>
                <a:lnTo>
                  <a:pt x="283686" y="1653457"/>
                </a:lnTo>
                <a:lnTo>
                  <a:pt x="338233" y="1703992"/>
                </a:lnTo>
                <a:lnTo>
                  <a:pt x="396543" y="1750266"/>
                </a:lnTo>
                <a:lnTo>
                  <a:pt x="458366" y="1792030"/>
                </a:lnTo>
                <a:lnTo>
                  <a:pt x="523453" y="1829034"/>
                </a:lnTo>
                <a:lnTo>
                  <a:pt x="591556" y="1861029"/>
                </a:lnTo>
                <a:lnTo>
                  <a:pt x="662423" y="1887765"/>
                </a:lnTo>
                <a:lnTo>
                  <a:pt x="735807" y="1908994"/>
                </a:lnTo>
                <a:lnTo>
                  <a:pt x="811459" y="1924466"/>
                </a:lnTo>
                <a:lnTo>
                  <a:pt x="889128" y="1933932"/>
                </a:lnTo>
                <a:lnTo>
                  <a:pt x="968565" y="1937143"/>
                </a:lnTo>
                <a:close/>
              </a:path>
            </a:pathLst>
          </a:custGeom>
          <a:ln w="685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763974" y="4821841"/>
            <a:ext cx="1660211" cy="25923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59408" y="4821841"/>
            <a:ext cx="1193277" cy="25923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9/29/2015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735478" y="4821841"/>
            <a:ext cx="1193277" cy="25923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15" name="bk object 16"/>
          <p:cNvSpPr/>
          <p:nvPr userDrawn="1"/>
        </p:nvSpPr>
        <p:spPr>
          <a:xfrm>
            <a:off x="216000" y="216000"/>
            <a:ext cx="4752000" cy="4752000"/>
          </a:xfrm>
          <a:custGeom>
            <a:avLst/>
            <a:gdLst/>
            <a:ahLst/>
            <a:cxnLst/>
            <a:rect l="l" t="t" r="r" b="b"/>
            <a:pathLst>
              <a:path w="1793138" h="1793138">
                <a:moveTo>
                  <a:pt x="896569" y="1793138"/>
                </a:moveTo>
                <a:lnTo>
                  <a:pt x="970101" y="1790166"/>
                </a:lnTo>
                <a:lnTo>
                  <a:pt x="1041997" y="1781403"/>
                </a:lnTo>
                <a:lnTo>
                  <a:pt x="1112024" y="1767081"/>
                </a:lnTo>
                <a:lnTo>
                  <a:pt x="1179953" y="1747430"/>
                </a:lnTo>
                <a:lnTo>
                  <a:pt x="1245553" y="1722681"/>
                </a:lnTo>
                <a:lnTo>
                  <a:pt x="1308593" y="1693064"/>
                </a:lnTo>
                <a:lnTo>
                  <a:pt x="1368843" y="1658811"/>
                </a:lnTo>
                <a:lnTo>
                  <a:pt x="1426070" y="1620152"/>
                </a:lnTo>
                <a:lnTo>
                  <a:pt x="1480046" y="1577317"/>
                </a:lnTo>
                <a:lnTo>
                  <a:pt x="1530538" y="1530538"/>
                </a:lnTo>
                <a:lnTo>
                  <a:pt x="1577317" y="1480046"/>
                </a:lnTo>
                <a:lnTo>
                  <a:pt x="1620152" y="1426070"/>
                </a:lnTo>
                <a:lnTo>
                  <a:pt x="1658811" y="1368843"/>
                </a:lnTo>
                <a:lnTo>
                  <a:pt x="1693064" y="1308593"/>
                </a:lnTo>
                <a:lnTo>
                  <a:pt x="1722681" y="1245553"/>
                </a:lnTo>
                <a:lnTo>
                  <a:pt x="1747430" y="1179953"/>
                </a:lnTo>
                <a:lnTo>
                  <a:pt x="1767081" y="1112024"/>
                </a:lnTo>
                <a:lnTo>
                  <a:pt x="1781403" y="1041997"/>
                </a:lnTo>
                <a:lnTo>
                  <a:pt x="1790166" y="970101"/>
                </a:lnTo>
                <a:lnTo>
                  <a:pt x="1793138" y="896569"/>
                </a:lnTo>
                <a:lnTo>
                  <a:pt x="1790166" y="823036"/>
                </a:lnTo>
                <a:lnTo>
                  <a:pt x="1781403" y="751141"/>
                </a:lnTo>
                <a:lnTo>
                  <a:pt x="1767081" y="681113"/>
                </a:lnTo>
                <a:lnTo>
                  <a:pt x="1747430" y="613184"/>
                </a:lnTo>
                <a:lnTo>
                  <a:pt x="1722681" y="547584"/>
                </a:lnTo>
                <a:lnTo>
                  <a:pt x="1693064" y="484544"/>
                </a:lnTo>
                <a:lnTo>
                  <a:pt x="1658811" y="424295"/>
                </a:lnTo>
                <a:lnTo>
                  <a:pt x="1620152" y="367067"/>
                </a:lnTo>
                <a:lnTo>
                  <a:pt x="1577317" y="313092"/>
                </a:lnTo>
                <a:lnTo>
                  <a:pt x="1530538" y="262599"/>
                </a:lnTo>
                <a:lnTo>
                  <a:pt x="1480046" y="215820"/>
                </a:lnTo>
                <a:lnTo>
                  <a:pt x="1426070" y="172986"/>
                </a:lnTo>
                <a:lnTo>
                  <a:pt x="1368843" y="134326"/>
                </a:lnTo>
                <a:lnTo>
                  <a:pt x="1308593" y="100073"/>
                </a:lnTo>
                <a:lnTo>
                  <a:pt x="1245553" y="70457"/>
                </a:lnTo>
                <a:lnTo>
                  <a:pt x="1179953" y="45707"/>
                </a:lnTo>
                <a:lnTo>
                  <a:pt x="1112024" y="26056"/>
                </a:lnTo>
                <a:lnTo>
                  <a:pt x="1041997" y="11734"/>
                </a:lnTo>
                <a:lnTo>
                  <a:pt x="970101" y="2972"/>
                </a:lnTo>
                <a:lnTo>
                  <a:pt x="896569" y="0"/>
                </a:lnTo>
                <a:lnTo>
                  <a:pt x="823036" y="2972"/>
                </a:lnTo>
                <a:lnTo>
                  <a:pt x="751141" y="11734"/>
                </a:lnTo>
                <a:lnTo>
                  <a:pt x="681113" y="26056"/>
                </a:lnTo>
                <a:lnTo>
                  <a:pt x="613184" y="45707"/>
                </a:lnTo>
                <a:lnTo>
                  <a:pt x="547584" y="70457"/>
                </a:lnTo>
                <a:lnTo>
                  <a:pt x="484544" y="100073"/>
                </a:lnTo>
                <a:lnTo>
                  <a:pt x="424295" y="134326"/>
                </a:lnTo>
                <a:lnTo>
                  <a:pt x="367067" y="172986"/>
                </a:lnTo>
                <a:lnTo>
                  <a:pt x="313092" y="215820"/>
                </a:lnTo>
                <a:lnTo>
                  <a:pt x="262599" y="262599"/>
                </a:lnTo>
                <a:lnTo>
                  <a:pt x="215820" y="313092"/>
                </a:lnTo>
                <a:lnTo>
                  <a:pt x="172986" y="367067"/>
                </a:lnTo>
                <a:lnTo>
                  <a:pt x="134326" y="424295"/>
                </a:lnTo>
                <a:lnTo>
                  <a:pt x="100073" y="484544"/>
                </a:lnTo>
                <a:lnTo>
                  <a:pt x="70457" y="547584"/>
                </a:lnTo>
                <a:lnTo>
                  <a:pt x="45707" y="613184"/>
                </a:lnTo>
                <a:lnTo>
                  <a:pt x="26056" y="681113"/>
                </a:lnTo>
                <a:lnTo>
                  <a:pt x="11734" y="751141"/>
                </a:lnTo>
                <a:lnTo>
                  <a:pt x="2972" y="823036"/>
                </a:lnTo>
                <a:lnTo>
                  <a:pt x="0" y="896569"/>
                </a:lnTo>
                <a:lnTo>
                  <a:pt x="2972" y="970101"/>
                </a:lnTo>
                <a:lnTo>
                  <a:pt x="11734" y="1041997"/>
                </a:lnTo>
                <a:lnTo>
                  <a:pt x="26056" y="1112024"/>
                </a:lnTo>
                <a:lnTo>
                  <a:pt x="45707" y="1179953"/>
                </a:lnTo>
                <a:lnTo>
                  <a:pt x="70457" y="1245553"/>
                </a:lnTo>
                <a:lnTo>
                  <a:pt x="100073" y="1308593"/>
                </a:lnTo>
                <a:lnTo>
                  <a:pt x="134326" y="1368843"/>
                </a:lnTo>
                <a:lnTo>
                  <a:pt x="172986" y="1426070"/>
                </a:lnTo>
                <a:lnTo>
                  <a:pt x="215820" y="1480046"/>
                </a:lnTo>
                <a:lnTo>
                  <a:pt x="262599" y="1530538"/>
                </a:lnTo>
                <a:lnTo>
                  <a:pt x="313092" y="1577317"/>
                </a:lnTo>
                <a:lnTo>
                  <a:pt x="367067" y="1620152"/>
                </a:lnTo>
                <a:lnTo>
                  <a:pt x="424295" y="1658811"/>
                </a:lnTo>
                <a:lnTo>
                  <a:pt x="484544" y="1693064"/>
                </a:lnTo>
                <a:lnTo>
                  <a:pt x="547584" y="1722681"/>
                </a:lnTo>
                <a:lnTo>
                  <a:pt x="613184" y="1747430"/>
                </a:lnTo>
                <a:lnTo>
                  <a:pt x="681113" y="1767081"/>
                </a:lnTo>
                <a:lnTo>
                  <a:pt x="751141" y="1781403"/>
                </a:lnTo>
                <a:lnTo>
                  <a:pt x="823036" y="1790166"/>
                </a:lnTo>
                <a:lnTo>
                  <a:pt x="896569" y="1793138"/>
                </a:lnTo>
                <a:close/>
              </a:path>
            </a:pathLst>
          </a:custGeom>
          <a:ln w="6858">
            <a:solidFill>
              <a:srgbClr val="E10084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Sticker_rund_DM50_PDF-Vorlage.indd</dc:title>
  <dc:creator>setup</dc:creator>
  <cp:lastModifiedBy>Katrin Stockinger</cp:lastModifiedBy>
  <cp:revision>3</cp:revision>
  <dcterms:created xsi:type="dcterms:W3CDTF">2015-05-27T13:18:49Z</dcterms:created>
  <dcterms:modified xsi:type="dcterms:W3CDTF">2015-09-29T06:56:44Z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