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733800" cy="2844800"/>
  <p:notesSz cx="3733800" cy="28448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1" d="100"/>
          <a:sy n="381" d="100"/>
        </p:scale>
        <p:origin x="-278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0844" y="881888"/>
            <a:ext cx="3182905" cy="59740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1689" y="1593088"/>
            <a:ext cx="2621216" cy="7112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7229" y="654304"/>
            <a:ext cx="162889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28466" y="654304"/>
            <a:ext cx="1628898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141" y="82674"/>
            <a:ext cx="3562311" cy="14552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7229" y="654304"/>
            <a:ext cx="3370135" cy="18775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73162" y="2645664"/>
            <a:ext cx="1198270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7229" y="2645664"/>
            <a:ext cx="861256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96108" y="2645664"/>
            <a:ext cx="861256" cy="1422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5178" y="75180"/>
            <a:ext cx="3593642" cy="2693644"/>
          </a:xfrm>
          <a:custGeom>
            <a:avLst/>
            <a:gdLst/>
            <a:ahLst/>
            <a:cxnLst/>
            <a:rect l="l" t="t" r="r" b="b"/>
            <a:pathLst>
              <a:path w="3593642" h="2693644">
                <a:moveTo>
                  <a:pt x="1796821" y="2693644"/>
                </a:moveTo>
                <a:lnTo>
                  <a:pt x="1944189" y="2689179"/>
                </a:lnTo>
                <a:lnTo>
                  <a:pt x="2088277" y="2676016"/>
                </a:lnTo>
                <a:lnTo>
                  <a:pt x="2228621" y="2654502"/>
                </a:lnTo>
                <a:lnTo>
                  <a:pt x="2364759" y="2624982"/>
                </a:lnTo>
                <a:lnTo>
                  <a:pt x="2496228" y="2587804"/>
                </a:lnTo>
                <a:lnTo>
                  <a:pt x="2622567" y="2543314"/>
                </a:lnTo>
                <a:lnTo>
                  <a:pt x="2743313" y="2491858"/>
                </a:lnTo>
                <a:lnTo>
                  <a:pt x="2858004" y="2433785"/>
                </a:lnTo>
                <a:lnTo>
                  <a:pt x="2966176" y="2369439"/>
                </a:lnTo>
                <a:lnTo>
                  <a:pt x="3067369" y="2299168"/>
                </a:lnTo>
                <a:lnTo>
                  <a:pt x="3161118" y="2223318"/>
                </a:lnTo>
                <a:lnTo>
                  <a:pt x="3246962" y="2142236"/>
                </a:lnTo>
                <a:lnTo>
                  <a:pt x="3324439" y="2056269"/>
                </a:lnTo>
                <a:lnTo>
                  <a:pt x="3393086" y="1965763"/>
                </a:lnTo>
                <a:lnTo>
                  <a:pt x="3452440" y="1871065"/>
                </a:lnTo>
                <a:lnTo>
                  <a:pt x="3502040" y="1772521"/>
                </a:lnTo>
                <a:lnTo>
                  <a:pt x="3541422" y="1670478"/>
                </a:lnTo>
                <a:lnTo>
                  <a:pt x="3570125" y="1565283"/>
                </a:lnTo>
                <a:lnTo>
                  <a:pt x="3587686" y="1457282"/>
                </a:lnTo>
                <a:lnTo>
                  <a:pt x="3593642" y="1346822"/>
                </a:lnTo>
                <a:lnTo>
                  <a:pt x="3587686" y="1236360"/>
                </a:lnTo>
                <a:lnTo>
                  <a:pt x="3570125" y="1128358"/>
                </a:lnTo>
                <a:lnTo>
                  <a:pt x="3541422" y="1023162"/>
                </a:lnTo>
                <a:lnTo>
                  <a:pt x="3502040" y="921118"/>
                </a:lnTo>
                <a:lnTo>
                  <a:pt x="3452440" y="822574"/>
                </a:lnTo>
                <a:lnTo>
                  <a:pt x="3393086" y="727875"/>
                </a:lnTo>
                <a:lnTo>
                  <a:pt x="3324439" y="637369"/>
                </a:lnTo>
                <a:lnTo>
                  <a:pt x="3246962" y="551402"/>
                </a:lnTo>
                <a:lnTo>
                  <a:pt x="3161118" y="470320"/>
                </a:lnTo>
                <a:lnTo>
                  <a:pt x="3067369" y="394471"/>
                </a:lnTo>
                <a:lnTo>
                  <a:pt x="2966176" y="324200"/>
                </a:lnTo>
                <a:lnTo>
                  <a:pt x="2858004" y="259855"/>
                </a:lnTo>
                <a:lnTo>
                  <a:pt x="2743313" y="201782"/>
                </a:lnTo>
                <a:lnTo>
                  <a:pt x="2622567" y="150328"/>
                </a:lnTo>
                <a:lnTo>
                  <a:pt x="2496228" y="105838"/>
                </a:lnTo>
                <a:lnTo>
                  <a:pt x="2364759" y="68660"/>
                </a:lnTo>
                <a:lnTo>
                  <a:pt x="2228621" y="39141"/>
                </a:lnTo>
                <a:lnTo>
                  <a:pt x="2088277" y="17627"/>
                </a:lnTo>
                <a:lnTo>
                  <a:pt x="1944189" y="4464"/>
                </a:lnTo>
                <a:lnTo>
                  <a:pt x="1796821" y="0"/>
                </a:lnTo>
                <a:lnTo>
                  <a:pt x="1649452" y="4464"/>
                </a:lnTo>
                <a:lnTo>
                  <a:pt x="1505365" y="17627"/>
                </a:lnTo>
                <a:lnTo>
                  <a:pt x="1365021" y="39141"/>
                </a:lnTo>
                <a:lnTo>
                  <a:pt x="1228883" y="68660"/>
                </a:lnTo>
                <a:lnTo>
                  <a:pt x="1097413" y="105838"/>
                </a:lnTo>
                <a:lnTo>
                  <a:pt x="971074" y="150328"/>
                </a:lnTo>
                <a:lnTo>
                  <a:pt x="850328" y="201782"/>
                </a:lnTo>
                <a:lnTo>
                  <a:pt x="735638" y="259855"/>
                </a:lnTo>
                <a:lnTo>
                  <a:pt x="627465" y="324200"/>
                </a:lnTo>
                <a:lnTo>
                  <a:pt x="526273" y="394471"/>
                </a:lnTo>
                <a:lnTo>
                  <a:pt x="432524" y="470320"/>
                </a:lnTo>
                <a:lnTo>
                  <a:pt x="346679" y="551402"/>
                </a:lnTo>
                <a:lnTo>
                  <a:pt x="269203" y="637369"/>
                </a:lnTo>
                <a:lnTo>
                  <a:pt x="200556" y="727875"/>
                </a:lnTo>
                <a:lnTo>
                  <a:pt x="141201" y="822574"/>
                </a:lnTo>
                <a:lnTo>
                  <a:pt x="91602" y="921118"/>
                </a:lnTo>
                <a:lnTo>
                  <a:pt x="52219" y="1023162"/>
                </a:lnTo>
                <a:lnTo>
                  <a:pt x="23517" y="1128358"/>
                </a:lnTo>
                <a:lnTo>
                  <a:pt x="5956" y="1236360"/>
                </a:lnTo>
                <a:lnTo>
                  <a:pt x="0" y="1346822"/>
                </a:lnTo>
                <a:lnTo>
                  <a:pt x="5956" y="1457282"/>
                </a:lnTo>
                <a:lnTo>
                  <a:pt x="23517" y="1565283"/>
                </a:lnTo>
                <a:lnTo>
                  <a:pt x="52219" y="1670478"/>
                </a:lnTo>
                <a:lnTo>
                  <a:pt x="91602" y="1772521"/>
                </a:lnTo>
                <a:lnTo>
                  <a:pt x="141201" y="1871065"/>
                </a:lnTo>
                <a:lnTo>
                  <a:pt x="200556" y="1965763"/>
                </a:lnTo>
                <a:lnTo>
                  <a:pt x="269203" y="2056269"/>
                </a:lnTo>
                <a:lnTo>
                  <a:pt x="346679" y="2142236"/>
                </a:lnTo>
                <a:lnTo>
                  <a:pt x="432524" y="2223318"/>
                </a:lnTo>
                <a:lnTo>
                  <a:pt x="526273" y="2299168"/>
                </a:lnTo>
                <a:lnTo>
                  <a:pt x="627465" y="2369439"/>
                </a:lnTo>
                <a:lnTo>
                  <a:pt x="735638" y="2433785"/>
                </a:lnTo>
                <a:lnTo>
                  <a:pt x="850328" y="2491858"/>
                </a:lnTo>
                <a:lnTo>
                  <a:pt x="971074" y="2543314"/>
                </a:lnTo>
                <a:lnTo>
                  <a:pt x="1097413" y="2587804"/>
                </a:lnTo>
                <a:lnTo>
                  <a:pt x="1228883" y="2624982"/>
                </a:lnTo>
                <a:lnTo>
                  <a:pt x="1365021" y="2654502"/>
                </a:lnTo>
                <a:lnTo>
                  <a:pt x="1505365" y="2676016"/>
                </a:lnTo>
                <a:lnTo>
                  <a:pt x="1649452" y="2689179"/>
                </a:lnTo>
                <a:lnTo>
                  <a:pt x="1796821" y="2693644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169" y="3174"/>
            <a:ext cx="3737660" cy="2837649"/>
          </a:xfrm>
          <a:custGeom>
            <a:avLst/>
            <a:gdLst/>
            <a:ahLst/>
            <a:cxnLst/>
            <a:rect l="l" t="t" r="r" b="b"/>
            <a:pathLst>
              <a:path w="3737660" h="2837649">
                <a:moveTo>
                  <a:pt x="1868830" y="2837649"/>
                </a:moveTo>
                <a:lnTo>
                  <a:pt x="2022103" y="2832946"/>
                </a:lnTo>
                <a:lnTo>
                  <a:pt x="2171964" y="2819079"/>
                </a:lnTo>
                <a:lnTo>
                  <a:pt x="2317932" y="2796415"/>
                </a:lnTo>
                <a:lnTo>
                  <a:pt x="2459526" y="2765317"/>
                </a:lnTo>
                <a:lnTo>
                  <a:pt x="2596264" y="2726151"/>
                </a:lnTo>
                <a:lnTo>
                  <a:pt x="2727666" y="2679283"/>
                </a:lnTo>
                <a:lnTo>
                  <a:pt x="2853251" y="2625077"/>
                </a:lnTo>
                <a:lnTo>
                  <a:pt x="2972538" y="2563898"/>
                </a:lnTo>
                <a:lnTo>
                  <a:pt x="3085046" y="2496113"/>
                </a:lnTo>
                <a:lnTo>
                  <a:pt x="3190293" y="2422085"/>
                </a:lnTo>
                <a:lnTo>
                  <a:pt x="3287800" y="2342180"/>
                </a:lnTo>
                <a:lnTo>
                  <a:pt x="3377085" y="2256763"/>
                </a:lnTo>
                <a:lnTo>
                  <a:pt x="3457667" y="2166200"/>
                </a:lnTo>
                <a:lnTo>
                  <a:pt x="3529065" y="2070854"/>
                </a:lnTo>
                <a:lnTo>
                  <a:pt x="3590799" y="1971093"/>
                </a:lnTo>
                <a:lnTo>
                  <a:pt x="3642386" y="1867280"/>
                </a:lnTo>
                <a:lnTo>
                  <a:pt x="3683347" y="1759781"/>
                </a:lnTo>
                <a:lnTo>
                  <a:pt x="3713201" y="1648961"/>
                </a:lnTo>
                <a:lnTo>
                  <a:pt x="3731465" y="1535185"/>
                </a:lnTo>
                <a:lnTo>
                  <a:pt x="3737660" y="1418818"/>
                </a:lnTo>
                <a:lnTo>
                  <a:pt x="3731465" y="1302453"/>
                </a:lnTo>
                <a:lnTo>
                  <a:pt x="3713201" y="1188679"/>
                </a:lnTo>
                <a:lnTo>
                  <a:pt x="3683347" y="1077860"/>
                </a:lnTo>
                <a:lnTo>
                  <a:pt x="3642386" y="970362"/>
                </a:lnTo>
                <a:lnTo>
                  <a:pt x="3590799" y="866551"/>
                </a:lnTo>
                <a:lnTo>
                  <a:pt x="3529065" y="766790"/>
                </a:lnTo>
                <a:lnTo>
                  <a:pt x="3457667" y="671446"/>
                </a:lnTo>
                <a:lnTo>
                  <a:pt x="3377085" y="580883"/>
                </a:lnTo>
                <a:lnTo>
                  <a:pt x="3287800" y="495467"/>
                </a:lnTo>
                <a:lnTo>
                  <a:pt x="3190293" y="415563"/>
                </a:lnTo>
                <a:lnTo>
                  <a:pt x="3085046" y="341535"/>
                </a:lnTo>
                <a:lnTo>
                  <a:pt x="2972538" y="273750"/>
                </a:lnTo>
                <a:lnTo>
                  <a:pt x="2853251" y="212572"/>
                </a:lnTo>
                <a:lnTo>
                  <a:pt x="2727666" y="158366"/>
                </a:lnTo>
                <a:lnTo>
                  <a:pt x="2596264" y="111498"/>
                </a:lnTo>
                <a:lnTo>
                  <a:pt x="2459526" y="72332"/>
                </a:lnTo>
                <a:lnTo>
                  <a:pt x="2317932" y="41234"/>
                </a:lnTo>
                <a:lnTo>
                  <a:pt x="2171964" y="18569"/>
                </a:lnTo>
                <a:lnTo>
                  <a:pt x="2022103" y="4703"/>
                </a:lnTo>
                <a:lnTo>
                  <a:pt x="1868830" y="0"/>
                </a:lnTo>
                <a:lnTo>
                  <a:pt x="1715556" y="4703"/>
                </a:lnTo>
                <a:lnTo>
                  <a:pt x="1565695" y="18569"/>
                </a:lnTo>
                <a:lnTo>
                  <a:pt x="1419728" y="41234"/>
                </a:lnTo>
                <a:lnTo>
                  <a:pt x="1278134" y="72332"/>
                </a:lnTo>
                <a:lnTo>
                  <a:pt x="1141396" y="111498"/>
                </a:lnTo>
                <a:lnTo>
                  <a:pt x="1009994" y="158366"/>
                </a:lnTo>
                <a:lnTo>
                  <a:pt x="884409" y="212572"/>
                </a:lnTo>
                <a:lnTo>
                  <a:pt x="765122" y="273750"/>
                </a:lnTo>
                <a:lnTo>
                  <a:pt x="652614" y="341535"/>
                </a:lnTo>
                <a:lnTo>
                  <a:pt x="547366" y="415563"/>
                </a:lnTo>
                <a:lnTo>
                  <a:pt x="449860" y="495467"/>
                </a:lnTo>
                <a:lnTo>
                  <a:pt x="360575" y="580883"/>
                </a:lnTo>
                <a:lnTo>
                  <a:pt x="279993" y="671446"/>
                </a:lnTo>
                <a:lnTo>
                  <a:pt x="208594" y="766790"/>
                </a:lnTo>
                <a:lnTo>
                  <a:pt x="146861" y="866551"/>
                </a:lnTo>
                <a:lnTo>
                  <a:pt x="95273" y="970362"/>
                </a:lnTo>
                <a:lnTo>
                  <a:pt x="54313" y="1077860"/>
                </a:lnTo>
                <a:lnTo>
                  <a:pt x="24459" y="1188679"/>
                </a:lnTo>
                <a:lnTo>
                  <a:pt x="6195" y="1302453"/>
                </a:lnTo>
                <a:lnTo>
                  <a:pt x="0" y="1418818"/>
                </a:lnTo>
                <a:lnTo>
                  <a:pt x="6195" y="1535185"/>
                </a:lnTo>
                <a:lnTo>
                  <a:pt x="24459" y="1648961"/>
                </a:lnTo>
                <a:lnTo>
                  <a:pt x="54313" y="1759781"/>
                </a:lnTo>
                <a:lnTo>
                  <a:pt x="95273" y="1867280"/>
                </a:lnTo>
                <a:lnTo>
                  <a:pt x="146861" y="1971093"/>
                </a:lnTo>
                <a:lnTo>
                  <a:pt x="208594" y="2070854"/>
                </a:lnTo>
                <a:lnTo>
                  <a:pt x="279993" y="2166200"/>
                </a:lnTo>
                <a:lnTo>
                  <a:pt x="360575" y="2256763"/>
                </a:lnTo>
                <a:lnTo>
                  <a:pt x="449860" y="2342180"/>
                </a:lnTo>
                <a:lnTo>
                  <a:pt x="547366" y="2422085"/>
                </a:lnTo>
                <a:lnTo>
                  <a:pt x="652614" y="2496113"/>
                </a:lnTo>
                <a:lnTo>
                  <a:pt x="765122" y="2563898"/>
                </a:lnTo>
                <a:lnTo>
                  <a:pt x="884409" y="2625077"/>
                </a:lnTo>
                <a:lnTo>
                  <a:pt x="1009994" y="2679283"/>
                </a:lnTo>
                <a:lnTo>
                  <a:pt x="1141396" y="2726151"/>
                </a:lnTo>
                <a:lnTo>
                  <a:pt x="1278134" y="2765317"/>
                </a:lnTo>
                <a:lnTo>
                  <a:pt x="1419728" y="2796415"/>
                </a:lnTo>
                <a:lnTo>
                  <a:pt x="1565695" y="2819079"/>
                </a:lnTo>
                <a:lnTo>
                  <a:pt x="1715556" y="2832946"/>
                </a:lnTo>
                <a:lnTo>
                  <a:pt x="1868830" y="2837649"/>
                </a:lnTo>
                <a:close/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25776" y="1524363"/>
            <a:ext cx="1493151" cy="1095324"/>
          </a:xfrm>
          <a:custGeom>
            <a:avLst/>
            <a:gdLst/>
            <a:ahLst/>
            <a:cxnLst/>
            <a:rect l="l" t="t" r="r" b="b"/>
            <a:pathLst>
              <a:path w="1493151" h="1095324">
                <a:moveTo>
                  <a:pt x="0" y="1095324"/>
                </a:moveTo>
                <a:lnTo>
                  <a:pt x="117897" y="1084290"/>
                </a:lnTo>
                <a:lnTo>
                  <a:pt x="233050" y="1067339"/>
                </a:lnTo>
                <a:lnTo>
                  <a:pt x="345157" y="1044687"/>
                </a:lnTo>
                <a:lnTo>
                  <a:pt x="453918" y="1016556"/>
                </a:lnTo>
                <a:lnTo>
                  <a:pt x="559031" y="983163"/>
                </a:lnTo>
                <a:lnTo>
                  <a:pt x="660194" y="944729"/>
                </a:lnTo>
                <a:lnTo>
                  <a:pt x="757108" y="901472"/>
                </a:lnTo>
                <a:lnTo>
                  <a:pt x="849469" y="853612"/>
                </a:lnTo>
                <a:lnTo>
                  <a:pt x="936978" y="801367"/>
                </a:lnTo>
                <a:lnTo>
                  <a:pt x="1019333" y="744958"/>
                </a:lnTo>
                <a:lnTo>
                  <a:pt x="1096233" y="684602"/>
                </a:lnTo>
                <a:lnTo>
                  <a:pt x="1167376" y="620520"/>
                </a:lnTo>
                <a:lnTo>
                  <a:pt x="1232462" y="552930"/>
                </a:lnTo>
                <a:lnTo>
                  <a:pt x="1291190" y="482051"/>
                </a:lnTo>
                <a:lnTo>
                  <a:pt x="1343257" y="408104"/>
                </a:lnTo>
                <a:lnTo>
                  <a:pt x="1388363" y="331306"/>
                </a:lnTo>
                <a:lnTo>
                  <a:pt x="1426206" y="251878"/>
                </a:lnTo>
                <a:lnTo>
                  <a:pt x="1456486" y="170038"/>
                </a:lnTo>
                <a:lnTo>
                  <a:pt x="1478902" y="86005"/>
                </a:lnTo>
                <a:lnTo>
                  <a:pt x="1493151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74565" y="221453"/>
            <a:ext cx="1536992" cy="1047419"/>
          </a:xfrm>
          <a:custGeom>
            <a:avLst/>
            <a:gdLst/>
            <a:ahLst/>
            <a:cxnLst/>
            <a:rect l="l" t="t" r="r" b="b"/>
            <a:pathLst>
              <a:path w="1536992" h="1047419">
                <a:moveTo>
                  <a:pt x="1536992" y="1047419"/>
                </a:moveTo>
                <a:lnTo>
                  <a:pt x="1518093" y="963216"/>
                </a:lnTo>
                <a:lnTo>
                  <a:pt x="1491330" y="881080"/>
                </a:lnTo>
                <a:lnTo>
                  <a:pt x="1456997" y="801225"/>
                </a:lnTo>
                <a:lnTo>
                  <a:pt x="1415387" y="723865"/>
                </a:lnTo>
                <a:lnTo>
                  <a:pt x="1366795" y="649213"/>
                </a:lnTo>
                <a:lnTo>
                  <a:pt x="1311515" y="577484"/>
                </a:lnTo>
                <a:lnTo>
                  <a:pt x="1249841" y="508891"/>
                </a:lnTo>
                <a:lnTo>
                  <a:pt x="1182067" y="443650"/>
                </a:lnTo>
                <a:lnTo>
                  <a:pt x="1108487" y="381973"/>
                </a:lnTo>
                <a:lnTo>
                  <a:pt x="1029395" y="324075"/>
                </a:lnTo>
                <a:lnTo>
                  <a:pt x="945085" y="270169"/>
                </a:lnTo>
                <a:lnTo>
                  <a:pt x="855850" y="220471"/>
                </a:lnTo>
                <a:lnTo>
                  <a:pt x="761986" y="175193"/>
                </a:lnTo>
                <a:lnTo>
                  <a:pt x="663786" y="134549"/>
                </a:lnTo>
                <a:lnTo>
                  <a:pt x="561545" y="98754"/>
                </a:lnTo>
                <a:lnTo>
                  <a:pt x="455555" y="68022"/>
                </a:lnTo>
                <a:lnTo>
                  <a:pt x="346112" y="42567"/>
                </a:lnTo>
                <a:lnTo>
                  <a:pt x="233509" y="22602"/>
                </a:lnTo>
                <a:lnTo>
                  <a:pt x="118040" y="8341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5071" y="224312"/>
            <a:ext cx="1493151" cy="1095324"/>
          </a:xfrm>
          <a:custGeom>
            <a:avLst/>
            <a:gdLst/>
            <a:ahLst/>
            <a:cxnLst/>
            <a:rect l="l" t="t" r="r" b="b"/>
            <a:pathLst>
              <a:path w="1493151" h="1095324">
                <a:moveTo>
                  <a:pt x="1493151" y="0"/>
                </a:moveTo>
                <a:lnTo>
                  <a:pt x="1375254" y="11033"/>
                </a:lnTo>
                <a:lnTo>
                  <a:pt x="1260101" y="27985"/>
                </a:lnTo>
                <a:lnTo>
                  <a:pt x="1147993" y="50636"/>
                </a:lnTo>
                <a:lnTo>
                  <a:pt x="1039233" y="78767"/>
                </a:lnTo>
                <a:lnTo>
                  <a:pt x="934120" y="112160"/>
                </a:lnTo>
                <a:lnTo>
                  <a:pt x="832956" y="150594"/>
                </a:lnTo>
                <a:lnTo>
                  <a:pt x="736043" y="193851"/>
                </a:lnTo>
                <a:lnTo>
                  <a:pt x="643681" y="241711"/>
                </a:lnTo>
                <a:lnTo>
                  <a:pt x="556172" y="293956"/>
                </a:lnTo>
                <a:lnTo>
                  <a:pt x="473817" y="350366"/>
                </a:lnTo>
                <a:lnTo>
                  <a:pt x="396918" y="410721"/>
                </a:lnTo>
                <a:lnTo>
                  <a:pt x="325774" y="474804"/>
                </a:lnTo>
                <a:lnTo>
                  <a:pt x="260688" y="542393"/>
                </a:lnTo>
                <a:lnTo>
                  <a:pt x="201961" y="613272"/>
                </a:lnTo>
                <a:lnTo>
                  <a:pt x="149894" y="687219"/>
                </a:lnTo>
                <a:lnTo>
                  <a:pt x="104788" y="764017"/>
                </a:lnTo>
                <a:lnTo>
                  <a:pt x="66944" y="843445"/>
                </a:lnTo>
                <a:lnTo>
                  <a:pt x="36664" y="925285"/>
                </a:lnTo>
                <a:lnTo>
                  <a:pt x="14249" y="1009318"/>
                </a:lnTo>
                <a:lnTo>
                  <a:pt x="0" y="1095324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2441" y="1575126"/>
            <a:ext cx="1536992" cy="1047419"/>
          </a:xfrm>
          <a:custGeom>
            <a:avLst/>
            <a:gdLst/>
            <a:ahLst/>
            <a:cxnLst/>
            <a:rect l="l" t="t" r="r" b="b"/>
            <a:pathLst>
              <a:path w="1536992" h="1047419">
                <a:moveTo>
                  <a:pt x="0" y="0"/>
                </a:moveTo>
                <a:lnTo>
                  <a:pt x="18898" y="84202"/>
                </a:lnTo>
                <a:lnTo>
                  <a:pt x="45661" y="166338"/>
                </a:lnTo>
                <a:lnTo>
                  <a:pt x="79994" y="246194"/>
                </a:lnTo>
                <a:lnTo>
                  <a:pt x="121604" y="323554"/>
                </a:lnTo>
                <a:lnTo>
                  <a:pt x="170196" y="398206"/>
                </a:lnTo>
                <a:lnTo>
                  <a:pt x="225476" y="469935"/>
                </a:lnTo>
                <a:lnTo>
                  <a:pt x="287150" y="538527"/>
                </a:lnTo>
                <a:lnTo>
                  <a:pt x="354924" y="603769"/>
                </a:lnTo>
                <a:lnTo>
                  <a:pt x="428504" y="665446"/>
                </a:lnTo>
                <a:lnTo>
                  <a:pt x="507596" y="723344"/>
                </a:lnTo>
                <a:lnTo>
                  <a:pt x="591906" y="777249"/>
                </a:lnTo>
                <a:lnTo>
                  <a:pt x="681141" y="826948"/>
                </a:lnTo>
                <a:lnTo>
                  <a:pt x="775005" y="872226"/>
                </a:lnTo>
                <a:lnTo>
                  <a:pt x="873205" y="912870"/>
                </a:lnTo>
                <a:lnTo>
                  <a:pt x="975446" y="948664"/>
                </a:lnTo>
                <a:lnTo>
                  <a:pt x="1081436" y="979397"/>
                </a:lnTo>
                <a:lnTo>
                  <a:pt x="1190879" y="1004852"/>
                </a:lnTo>
                <a:lnTo>
                  <a:pt x="1303482" y="1024817"/>
                </a:lnTo>
                <a:lnTo>
                  <a:pt x="1418951" y="1039078"/>
                </a:lnTo>
                <a:lnTo>
                  <a:pt x="1536992" y="1047419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523350" y="1371698"/>
            <a:ext cx="1473" cy="101569"/>
          </a:xfrm>
          <a:custGeom>
            <a:avLst/>
            <a:gdLst/>
            <a:ahLst/>
            <a:cxnLst/>
            <a:rect l="l" t="t" r="r" b="b"/>
            <a:pathLst>
              <a:path w="1473" h="101569">
                <a:moveTo>
                  <a:pt x="0" y="101569"/>
                </a:moveTo>
                <a:lnTo>
                  <a:pt x="637" y="88923"/>
                </a:lnTo>
                <a:lnTo>
                  <a:pt x="1096" y="76247"/>
                </a:lnTo>
                <a:lnTo>
                  <a:pt x="1375" y="63537"/>
                </a:lnTo>
                <a:lnTo>
                  <a:pt x="1473" y="50793"/>
                </a:lnTo>
                <a:lnTo>
                  <a:pt x="1383" y="37893"/>
                </a:lnTo>
                <a:lnTo>
                  <a:pt x="1117" y="25155"/>
                </a:lnTo>
                <a:lnTo>
                  <a:pt x="673" y="12538"/>
                </a:lnTo>
                <a:lnTo>
                  <a:pt x="55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821685" y="219454"/>
            <a:ext cx="101604" cy="0"/>
          </a:xfrm>
          <a:custGeom>
            <a:avLst/>
            <a:gdLst/>
            <a:ahLst/>
            <a:cxnLst/>
            <a:rect l="l" t="t" r="r" b="b"/>
            <a:pathLst>
              <a:path w="101604">
                <a:moveTo>
                  <a:pt x="0" y="0"/>
                </a:moveTo>
                <a:lnTo>
                  <a:pt x="101604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9179" y="1370728"/>
            <a:ext cx="1473" cy="101570"/>
          </a:xfrm>
          <a:custGeom>
            <a:avLst/>
            <a:gdLst/>
            <a:ahLst/>
            <a:cxnLst/>
            <a:rect l="l" t="t" r="r" b="b"/>
            <a:pathLst>
              <a:path w="1473" h="101570">
                <a:moveTo>
                  <a:pt x="1473" y="0"/>
                </a:moveTo>
                <a:lnTo>
                  <a:pt x="835" y="12648"/>
                </a:lnTo>
                <a:lnTo>
                  <a:pt x="376" y="25327"/>
                </a:lnTo>
                <a:lnTo>
                  <a:pt x="97" y="38037"/>
                </a:lnTo>
                <a:lnTo>
                  <a:pt x="0" y="50776"/>
                </a:lnTo>
                <a:lnTo>
                  <a:pt x="89" y="63682"/>
                </a:lnTo>
                <a:lnTo>
                  <a:pt x="355" y="76419"/>
                </a:lnTo>
                <a:lnTo>
                  <a:pt x="799" y="89033"/>
                </a:lnTo>
                <a:lnTo>
                  <a:pt x="1417" y="10157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20712" y="2624542"/>
            <a:ext cx="101605" cy="0"/>
          </a:xfrm>
          <a:custGeom>
            <a:avLst/>
            <a:gdLst/>
            <a:ahLst/>
            <a:cxnLst/>
            <a:rect l="l" t="t" r="r" b="b"/>
            <a:pathLst>
              <a:path w="101605">
                <a:moveTo>
                  <a:pt x="0" y="0"/>
                </a:moveTo>
                <a:lnTo>
                  <a:pt x="101605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Sticker_oval_100x75_PDF-Vorlage.indd</dc:title>
  <dc:creator>setup</dc:creator>
  <cp:lastModifiedBy>Evelin Szabo</cp:lastModifiedBy>
  <cp:revision>2</cp:revision>
  <dcterms:created xsi:type="dcterms:W3CDTF">2015-05-27T08:32:45Z</dcterms:created>
  <dcterms:modified xsi:type="dcterms:W3CDTF">2015-07-06T15:56:46Z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