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733800" cy="3746500"/>
  <p:notesSz cx="3733800" cy="3746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0" d="100"/>
          <a:sy n="290" d="100"/>
        </p:scale>
        <p:origin x="-386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0844" y="1161415"/>
            <a:ext cx="3182905" cy="78676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1689" y="2098040"/>
            <a:ext cx="2621216" cy="9366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730" y="90707"/>
            <a:ext cx="3541133" cy="1607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7229" y="861695"/>
            <a:ext cx="3370135" cy="247269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730" y="90707"/>
            <a:ext cx="3541133" cy="1607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87229" y="861695"/>
            <a:ext cx="1628898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928466" y="861695"/>
            <a:ext cx="1628898" cy="247269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730" y="90707"/>
            <a:ext cx="3541133" cy="160757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273162" y="3484245"/>
            <a:ext cx="1198270" cy="18732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432" y="75421"/>
            <a:ext cx="3593134" cy="3593147"/>
          </a:xfrm>
          <a:custGeom>
            <a:avLst/>
            <a:gdLst/>
            <a:ahLst/>
            <a:cxnLst/>
            <a:rect l="l" t="t" r="r" b="b"/>
            <a:pathLst>
              <a:path w="3593134" h="3593147">
                <a:moveTo>
                  <a:pt x="1796567" y="3593147"/>
                </a:moveTo>
                <a:lnTo>
                  <a:pt x="1943913" y="3587191"/>
                </a:lnTo>
                <a:lnTo>
                  <a:pt x="2087979" y="3569633"/>
                </a:lnTo>
                <a:lnTo>
                  <a:pt x="2228302" y="3540934"/>
                </a:lnTo>
                <a:lnTo>
                  <a:pt x="2364420" y="3501556"/>
                </a:lnTo>
                <a:lnTo>
                  <a:pt x="2495870" y="3451963"/>
                </a:lnTo>
                <a:lnTo>
                  <a:pt x="2622191" y="3392617"/>
                </a:lnTo>
                <a:lnTo>
                  <a:pt x="2742920" y="3323979"/>
                </a:lnTo>
                <a:lnTo>
                  <a:pt x="2857595" y="3246513"/>
                </a:lnTo>
                <a:lnTo>
                  <a:pt x="2965752" y="3160680"/>
                </a:lnTo>
                <a:lnTo>
                  <a:pt x="3066930" y="3066943"/>
                </a:lnTo>
                <a:lnTo>
                  <a:pt x="3160667" y="2965765"/>
                </a:lnTo>
                <a:lnTo>
                  <a:pt x="3246500" y="2857607"/>
                </a:lnTo>
                <a:lnTo>
                  <a:pt x="3323966" y="2742933"/>
                </a:lnTo>
                <a:lnTo>
                  <a:pt x="3392604" y="2622204"/>
                </a:lnTo>
                <a:lnTo>
                  <a:pt x="3451951" y="2495883"/>
                </a:lnTo>
                <a:lnTo>
                  <a:pt x="3501544" y="2364432"/>
                </a:lnTo>
                <a:lnTo>
                  <a:pt x="3540921" y="2228314"/>
                </a:lnTo>
                <a:lnTo>
                  <a:pt x="3569620" y="2087991"/>
                </a:lnTo>
                <a:lnTo>
                  <a:pt x="3587179" y="1943926"/>
                </a:lnTo>
                <a:lnTo>
                  <a:pt x="3593134" y="1796580"/>
                </a:lnTo>
                <a:lnTo>
                  <a:pt x="3587179" y="1649232"/>
                </a:lnTo>
                <a:lnTo>
                  <a:pt x="3569620" y="1505165"/>
                </a:lnTo>
                <a:lnTo>
                  <a:pt x="3540921" y="1364840"/>
                </a:lnTo>
                <a:lnTo>
                  <a:pt x="3501544" y="1228721"/>
                </a:lnTo>
                <a:lnTo>
                  <a:pt x="3451951" y="1097269"/>
                </a:lnTo>
                <a:lnTo>
                  <a:pt x="3392604" y="970947"/>
                </a:lnTo>
                <a:lnTo>
                  <a:pt x="3323966" y="850217"/>
                </a:lnTo>
                <a:lnTo>
                  <a:pt x="3246500" y="735542"/>
                </a:lnTo>
                <a:lnTo>
                  <a:pt x="3160667" y="627384"/>
                </a:lnTo>
                <a:lnTo>
                  <a:pt x="3066930" y="526205"/>
                </a:lnTo>
                <a:lnTo>
                  <a:pt x="2965752" y="432468"/>
                </a:lnTo>
                <a:lnTo>
                  <a:pt x="2857595" y="346635"/>
                </a:lnTo>
                <a:lnTo>
                  <a:pt x="2742920" y="269168"/>
                </a:lnTo>
                <a:lnTo>
                  <a:pt x="2622191" y="200530"/>
                </a:lnTo>
                <a:lnTo>
                  <a:pt x="2495870" y="141183"/>
                </a:lnTo>
                <a:lnTo>
                  <a:pt x="2364420" y="91590"/>
                </a:lnTo>
                <a:lnTo>
                  <a:pt x="2228302" y="52213"/>
                </a:lnTo>
                <a:lnTo>
                  <a:pt x="2087979" y="23514"/>
                </a:lnTo>
                <a:lnTo>
                  <a:pt x="1943913" y="5955"/>
                </a:lnTo>
                <a:lnTo>
                  <a:pt x="1796567" y="0"/>
                </a:lnTo>
                <a:lnTo>
                  <a:pt x="1649221" y="5955"/>
                </a:lnTo>
                <a:lnTo>
                  <a:pt x="1505155" y="23514"/>
                </a:lnTo>
                <a:lnTo>
                  <a:pt x="1364832" y="52213"/>
                </a:lnTo>
                <a:lnTo>
                  <a:pt x="1228714" y="91590"/>
                </a:lnTo>
                <a:lnTo>
                  <a:pt x="1097263" y="141183"/>
                </a:lnTo>
                <a:lnTo>
                  <a:pt x="970942" y="200530"/>
                </a:lnTo>
                <a:lnTo>
                  <a:pt x="850214" y="269168"/>
                </a:lnTo>
                <a:lnTo>
                  <a:pt x="735539" y="346635"/>
                </a:lnTo>
                <a:lnTo>
                  <a:pt x="627382" y="432468"/>
                </a:lnTo>
                <a:lnTo>
                  <a:pt x="526203" y="526205"/>
                </a:lnTo>
                <a:lnTo>
                  <a:pt x="432467" y="627384"/>
                </a:lnTo>
                <a:lnTo>
                  <a:pt x="346634" y="735542"/>
                </a:lnTo>
                <a:lnTo>
                  <a:pt x="269168" y="850217"/>
                </a:lnTo>
                <a:lnTo>
                  <a:pt x="200530" y="970947"/>
                </a:lnTo>
                <a:lnTo>
                  <a:pt x="141183" y="1097269"/>
                </a:lnTo>
                <a:lnTo>
                  <a:pt x="91590" y="1228721"/>
                </a:lnTo>
                <a:lnTo>
                  <a:pt x="52213" y="1364840"/>
                </a:lnTo>
                <a:lnTo>
                  <a:pt x="23514" y="1505165"/>
                </a:lnTo>
                <a:lnTo>
                  <a:pt x="5955" y="1649232"/>
                </a:lnTo>
                <a:lnTo>
                  <a:pt x="0" y="1796580"/>
                </a:lnTo>
                <a:lnTo>
                  <a:pt x="5955" y="1943926"/>
                </a:lnTo>
                <a:lnTo>
                  <a:pt x="23514" y="2087991"/>
                </a:lnTo>
                <a:lnTo>
                  <a:pt x="52213" y="2228314"/>
                </a:lnTo>
                <a:lnTo>
                  <a:pt x="91590" y="2364432"/>
                </a:lnTo>
                <a:lnTo>
                  <a:pt x="141183" y="2495883"/>
                </a:lnTo>
                <a:lnTo>
                  <a:pt x="200530" y="2622204"/>
                </a:lnTo>
                <a:lnTo>
                  <a:pt x="269168" y="2742933"/>
                </a:lnTo>
                <a:lnTo>
                  <a:pt x="346634" y="2857607"/>
                </a:lnTo>
                <a:lnTo>
                  <a:pt x="432467" y="2965765"/>
                </a:lnTo>
                <a:lnTo>
                  <a:pt x="526203" y="3066943"/>
                </a:lnTo>
                <a:lnTo>
                  <a:pt x="627382" y="3160680"/>
                </a:lnTo>
                <a:lnTo>
                  <a:pt x="735539" y="3246513"/>
                </a:lnTo>
                <a:lnTo>
                  <a:pt x="850214" y="3323979"/>
                </a:lnTo>
                <a:lnTo>
                  <a:pt x="970942" y="3392617"/>
                </a:lnTo>
                <a:lnTo>
                  <a:pt x="1097263" y="3451963"/>
                </a:lnTo>
                <a:lnTo>
                  <a:pt x="1228714" y="3501556"/>
                </a:lnTo>
                <a:lnTo>
                  <a:pt x="1364832" y="3540934"/>
                </a:lnTo>
                <a:lnTo>
                  <a:pt x="1505155" y="3569633"/>
                </a:lnTo>
                <a:lnTo>
                  <a:pt x="1649221" y="3587191"/>
                </a:lnTo>
                <a:lnTo>
                  <a:pt x="1796567" y="3593147"/>
                </a:lnTo>
                <a:close/>
              </a:path>
            </a:pathLst>
          </a:custGeom>
          <a:ln w="6857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23" y="3429"/>
            <a:ext cx="3737152" cy="3737140"/>
          </a:xfrm>
          <a:custGeom>
            <a:avLst/>
            <a:gdLst/>
            <a:ahLst/>
            <a:cxnLst/>
            <a:rect l="l" t="t" r="r" b="b"/>
            <a:pathLst>
              <a:path w="3737152" h="3737140">
                <a:moveTo>
                  <a:pt x="1868576" y="3737140"/>
                </a:moveTo>
                <a:lnTo>
                  <a:pt x="2021829" y="3730945"/>
                </a:lnTo>
                <a:lnTo>
                  <a:pt x="2171669" y="3712683"/>
                </a:lnTo>
                <a:lnTo>
                  <a:pt x="2317617" y="3682834"/>
                </a:lnTo>
                <a:lnTo>
                  <a:pt x="2459192" y="3641879"/>
                </a:lnTo>
                <a:lnTo>
                  <a:pt x="2595911" y="3590298"/>
                </a:lnTo>
                <a:lnTo>
                  <a:pt x="2727296" y="3528573"/>
                </a:lnTo>
                <a:lnTo>
                  <a:pt x="2852864" y="3457185"/>
                </a:lnTo>
                <a:lnTo>
                  <a:pt x="2972134" y="3376614"/>
                </a:lnTo>
                <a:lnTo>
                  <a:pt x="3084627" y="3287341"/>
                </a:lnTo>
                <a:lnTo>
                  <a:pt x="3189860" y="3189847"/>
                </a:lnTo>
                <a:lnTo>
                  <a:pt x="3287354" y="3084614"/>
                </a:lnTo>
                <a:lnTo>
                  <a:pt x="3376626" y="2972121"/>
                </a:lnTo>
                <a:lnTo>
                  <a:pt x="3457197" y="2852851"/>
                </a:lnTo>
                <a:lnTo>
                  <a:pt x="3528586" y="2727283"/>
                </a:lnTo>
                <a:lnTo>
                  <a:pt x="3590311" y="2595899"/>
                </a:lnTo>
                <a:lnTo>
                  <a:pt x="3641891" y="2459179"/>
                </a:lnTo>
                <a:lnTo>
                  <a:pt x="3682847" y="2317605"/>
                </a:lnTo>
                <a:lnTo>
                  <a:pt x="3712696" y="2171657"/>
                </a:lnTo>
                <a:lnTo>
                  <a:pt x="3730958" y="2021816"/>
                </a:lnTo>
                <a:lnTo>
                  <a:pt x="3737152" y="1868563"/>
                </a:lnTo>
                <a:lnTo>
                  <a:pt x="3730958" y="1715312"/>
                </a:lnTo>
                <a:lnTo>
                  <a:pt x="3712696" y="1565473"/>
                </a:lnTo>
                <a:lnTo>
                  <a:pt x="3682847" y="1419527"/>
                </a:lnTo>
                <a:lnTo>
                  <a:pt x="3641891" y="1277954"/>
                </a:lnTo>
                <a:lnTo>
                  <a:pt x="3590311" y="1141235"/>
                </a:lnTo>
                <a:lnTo>
                  <a:pt x="3528586" y="1009852"/>
                </a:lnTo>
                <a:lnTo>
                  <a:pt x="3457197" y="884285"/>
                </a:lnTo>
                <a:lnTo>
                  <a:pt x="3376626" y="765015"/>
                </a:lnTo>
                <a:lnTo>
                  <a:pt x="3287354" y="652523"/>
                </a:lnTo>
                <a:lnTo>
                  <a:pt x="3189860" y="547290"/>
                </a:lnTo>
                <a:lnTo>
                  <a:pt x="3084627" y="449797"/>
                </a:lnTo>
                <a:lnTo>
                  <a:pt x="2972134" y="360525"/>
                </a:lnTo>
                <a:lnTo>
                  <a:pt x="2852864" y="279954"/>
                </a:lnTo>
                <a:lnTo>
                  <a:pt x="2727296" y="208566"/>
                </a:lnTo>
                <a:lnTo>
                  <a:pt x="2595911" y="146841"/>
                </a:lnTo>
                <a:lnTo>
                  <a:pt x="2459192" y="95260"/>
                </a:lnTo>
                <a:lnTo>
                  <a:pt x="2317617" y="54305"/>
                </a:lnTo>
                <a:lnTo>
                  <a:pt x="2171669" y="24456"/>
                </a:lnTo>
                <a:lnTo>
                  <a:pt x="2021829" y="6194"/>
                </a:lnTo>
                <a:lnTo>
                  <a:pt x="1868576" y="0"/>
                </a:lnTo>
                <a:lnTo>
                  <a:pt x="1715323" y="6194"/>
                </a:lnTo>
                <a:lnTo>
                  <a:pt x="1565482" y="24456"/>
                </a:lnTo>
                <a:lnTo>
                  <a:pt x="1419534" y="54305"/>
                </a:lnTo>
                <a:lnTo>
                  <a:pt x="1277960" y="95260"/>
                </a:lnTo>
                <a:lnTo>
                  <a:pt x="1141240" y="146841"/>
                </a:lnTo>
                <a:lnTo>
                  <a:pt x="1009856" y="208566"/>
                </a:lnTo>
                <a:lnTo>
                  <a:pt x="884288" y="279954"/>
                </a:lnTo>
                <a:lnTo>
                  <a:pt x="765018" y="360525"/>
                </a:lnTo>
                <a:lnTo>
                  <a:pt x="652525" y="449797"/>
                </a:lnTo>
                <a:lnTo>
                  <a:pt x="547292" y="547290"/>
                </a:lnTo>
                <a:lnTo>
                  <a:pt x="449798" y="652523"/>
                </a:lnTo>
                <a:lnTo>
                  <a:pt x="360525" y="765015"/>
                </a:lnTo>
                <a:lnTo>
                  <a:pt x="279954" y="884285"/>
                </a:lnTo>
                <a:lnTo>
                  <a:pt x="208566" y="1009852"/>
                </a:lnTo>
                <a:lnTo>
                  <a:pt x="146841" y="1141235"/>
                </a:lnTo>
                <a:lnTo>
                  <a:pt x="95260" y="1277954"/>
                </a:lnTo>
                <a:lnTo>
                  <a:pt x="54305" y="1419527"/>
                </a:lnTo>
                <a:lnTo>
                  <a:pt x="24456" y="1565473"/>
                </a:lnTo>
                <a:lnTo>
                  <a:pt x="6194" y="1715312"/>
                </a:lnTo>
                <a:lnTo>
                  <a:pt x="0" y="1868563"/>
                </a:lnTo>
                <a:lnTo>
                  <a:pt x="6194" y="2021816"/>
                </a:lnTo>
                <a:lnTo>
                  <a:pt x="24456" y="2171657"/>
                </a:lnTo>
                <a:lnTo>
                  <a:pt x="54305" y="2317605"/>
                </a:lnTo>
                <a:lnTo>
                  <a:pt x="95260" y="2459179"/>
                </a:lnTo>
                <a:lnTo>
                  <a:pt x="146841" y="2595899"/>
                </a:lnTo>
                <a:lnTo>
                  <a:pt x="208566" y="2727283"/>
                </a:lnTo>
                <a:lnTo>
                  <a:pt x="279954" y="2852851"/>
                </a:lnTo>
                <a:lnTo>
                  <a:pt x="360525" y="2972121"/>
                </a:lnTo>
                <a:lnTo>
                  <a:pt x="449798" y="3084614"/>
                </a:lnTo>
                <a:lnTo>
                  <a:pt x="547292" y="3189847"/>
                </a:lnTo>
                <a:lnTo>
                  <a:pt x="652525" y="3287341"/>
                </a:lnTo>
                <a:lnTo>
                  <a:pt x="765018" y="3376614"/>
                </a:lnTo>
                <a:lnTo>
                  <a:pt x="884288" y="3457185"/>
                </a:lnTo>
                <a:lnTo>
                  <a:pt x="1009856" y="3528573"/>
                </a:lnTo>
                <a:lnTo>
                  <a:pt x="1141240" y="3590298"/>
                </a:lnTo>
                <a:lnTo>
                  <a:pt x="1277960" y="3641879"/>
                </a:lnTo>
                <a:lnTo>
                  <a:pt x="1419534" y="3682834"/>
                </a:lnTo>
                <a:lnTo>
                  <a:pt x="1565482" y="3712683"/>
                </a:lnTo>
                <a:lnTo>
                  <a:pt x="1715323" y="3730945"/>
                </a:lnTo>
                <a:lnTo>
                  <a:pt x="1868576" y="3737140"/>
                </a:lnTo>
                <a:close/>
              </a:path>
            </a:pathLst>
          </a:custGeom>
          <a:ln w="6858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021582" y="1971793"/>
            <a:ext cx="1500022" cy="1546098"/>
          </a:xfrm>
          <a:custGeom>
            <a:avLst/>
            <a:gdLst/>
            <a:ahLst/>
            <a:cxnLst/>
            <a:rect l="l" t="t" r="r" b="b"/>
            <a:pathLst>
              <a:path w="1500022" h="1546098">
                <a:moveTo>
                  <a:pt x="0" y="1546098"/>
                </a:moveTo>
                <a:lnTo>
                  <a:pt x="120162" y="1530870"/>
                </a:lnTo>
                <a:lnTo>
                  <a:pt x="237482" y="1507198"/>
                </a:lnTo>
                <a:lnTo>
                  <a:pt x="351639" y="1475399"/>
                </a:lnTo>
                <a:lnTo>
                  <a:pt x="462317" y="1435792"/>
                </a:lnTo>
                <a:lnTo>
                  <a:pt x="569197" y="1388694"/>
                </a:lnTo>
                <a:lnTo>
                  <a:pt x="671959" y="1334426"/>
                </a:lnTo>
                <a:lnTo>
                  <a:pt x="770286" y="1273305"/>
                </a:lnTo>
                <a:lnTo>
                  <a:pt x="863859" y="1205649"/>
                </a:lnTo>
                <a:lnTo>
                  <a:pt x="952360" y="1131777"/>
                </a:lnTo>
                <a:lnTo>
                  <a:pt x="1035470" y="1052007"/>
                </a:lnTo>
                <a:lnTo>
                  <a:pt x="1112871" y="966658"/>
                </a:lnTo>
                <a:lnTo>
                  <a:pt x="1184244" y="876049"/>
                </a:lnTo>
                <a:lnTo>
                  <a:pt x="1249272" y="780497"/>
                </a:lnTo>
                <a:lnTo>
                  <a:pt x="1307634" y="680322"/>
                </a:lnTo>
                <a:lnTo>
                  <a:pt x="1359014" y="575841"/>
                </a:lnTo>
                <a:lnTo>
                  <a:pt x="1403092" y="467373"/>
                </a:lnTo>
                <a:lnTo>
                  <a:pt x="1439551" y="355236"/>
                </a:lnTo>
                <a:lnTo>
                  <a:pt x="1468071" y="239749"/>
                </a:lnTo>
                <a:lnTo>
                  <a:pt x="1488334" y="121231"/>
                </a:lnTo>
                <a:lnTo>
                  <a:pt x="1500022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971794" y="222393"/>
            <a:ext cx="1546098" cy="1500022"/>
          </a:xfrm>
          <a:custGeom>
            <a:avLst/>
            <a:gdLst/>
            <a:ahLst/>
            <a:cxnLst/>
            <a:rect l="l" t="t" r="r" b="b"/>
            <a:pathLst>
              <a:path w="1546098" h="1500022">
                <a:moveTo>
                  <a:pt x="1546098" y="1500022"/>
                </a:moveTo>
                <a:lnTo>
                  <a:pt x="1530870" y="1379859"/>
                </a:lnTo>
                <a:lnTo>
                  <a:pt x="1507198" y="1262540"/>
                </a:lnTo>
                <a:lnTo>
                  <a:pt x="1475399" y="1148382"/>
                </a:lnTo>
                <a:lnTo>
                  <a:pt x="1435792" y="1037704"/>
                </a:lnTo>
                <a:lnTo>
                  <a:pt x="1388694" y="930825"/>
                </a:lnTo>
                <a:lnTo>
                  <a:pt x="1334426" y="828062"/>
                </a:lnTo>
                <a:lnTo>
                  <a:pt x="1273305" y="729735"/>
                </a:lnTo>
                <a:lnTo>
                  <a:pt x="1205649" y="636162"/>
                </a:lnTo>
                <a:lnTo>
                  <a:pt x="1131777" y="547661"/>
                </a:lnTo>
                <a:lnTo>
                  <a:pt x="1052007" y="464551"/>
                </a:lnTo>
                <a:lnTo>
                  <a:pt x="966658" y="387150"/>
                </a:lnTo>
                <a:lnTo>
                  <a:pt x="876049" y="315777"/>
                </a:lnTo>
                <a:lnTo>
                  <a:pt x="780497" y="250750"/>
                </a:lnTo>
                <a:lnTo>
                  <a:pt x="680322" y="192387"/>
                </a:lnTo>
                <a:lnTo>
                  <a:pt x="575841" y="141007"/>
                </a:lnTo>
                <a:lnTo>
                  <a:pt x="467373" y="96929"/>
                </a:lnTo>
                <a:lnTo>
                  <a:pt x="355236" y="60471"/>
                </a:lnTo>
                <a:lnTo>
                  <a:pt x="239749" y="31951"/>
                </a:lnTo>
                <a:lnTo>
                  <a:pt x="121231" y="11688"/>
                </a:lnTo>
                <a:lnTo>
                  <a:pt x="0" y="0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22394" y="226105"/>
            <a:ext cx="1500022" cy="1546098"/>
          </a:xfrm>
          <a:custGeom>
            <a:avLst/>
            <a:gdLst/>
            <a:ahLst/>
            <a:cxnLst/>
            <a:rect l="l" t="t" r="r" b="b"/>
            <a:pathLst>
              <a:path w="1500022" h="1546098">
                <a:moveTo>
                  <a:pt x="1500022" y="0"/>
                </a:moveTo>
                <a:lnTo>
                  <a:pt x="1379859" y="15227"/>
                </a:lnTo>
                <a:lnTo>
                  <a:pt x="1262540" y="38899"/>
                </a:lnTo>
                <a:lnTo>
                  <a:pt x="1148382" y="70698"/>
                </a:lnTo>
                <a:lnTo>
                  <a:pt x="1037704" y="110305"/>
                </a:lnTo>
                <a:lnTo>
                  <a:pt x="930825" y="157403"/>
                </a:lnTo>
                <a:lnTo>
                  <a:pt x="828062" y="211671"/>
                </a:lnTo>
                <a:lnTo>
                  <a:pt x="729735" y="272792"/>
                </a:lnTo>
                <a:lnTo>
                  <a:pt x="636162" y="340448"/>
                </a:lnTo>
                <a:lnTo>
                  <a:pt x="547661" y="414320"/>
                </a:lnTo>
                <a:lnTo>
                  <a:pt x="464551" y="494090"/>
                </a:lnTo>
                <a:lnTo>
                  <a:pt x="387150" y="579439"/>
                </a:lnTo>
                <a:lnTo>
                  <a:pt x="315777" y="670048"/>
                </a:lnTo>
                <a:lnTo>
                  <a:pt x="250750" y="765600"/>
                </a:lnTo>
                <a:lnTo>
                  <a:pt x="192387" y="865775"/>
                </a:lnTo>
                <a:lnTo>
                  <a:pt x="141007" y="970256"/>
                </a:lnTo>
                <a:lnTo>
                  <a:pt x="96929" y="1078724"/>
                </a:lnTo>
                <a:lnTo>
                  <a:pt x="60471" y="1190861"/>
                </a:lnTo>
                <a:lnTo>
                  <a:pt x="31951" y="1306348"/>
                </a:lnTo>
                <a:lnTo>
                  <a:pt x="11688" y="1424866"/>
                </a:lnTo>
                <a:lnTo>
                  <a:pt x="0" y="1546098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26106" y="2021581"/>
            <a:ext cx="1546098" cy="1500022"/>
          </a:xfrm>
          <a:custGeom>
            <a:avLst/>
            <a:gdLst/>
            <a:ahLst/>
            <a:cxnLst/>
            <a:rect l="l" t="t" r="r" b="b"/>
            <a:pathLst>
              <a:path w="1546098" h="1500022">
                <a:moveTo>
                  <a:pt x="0" y="0"/>
                </a:moveTo>
                <a:lnTo>
                  <a:pt x="15227" y="120162"/>
                </a:lnTo>
                <a:lnTo>
                  <a:pt x="38899" y="237482"/>
                </a:lnTo>
                <a:lnTo>
                  <a:pt x="70698" y="351639"/>
                </a:lnTo>
                <a:lnTo>
                  <a:pt x="110305" y="462317"/>
                </a:lnTo>
                <a:lnTo>
                  <a:pt x="157403" y="569197"/>
                </a:lnTo>
                <a:lnTo>
                  <a:pt x="211671" y="671959"/>
                </a:lnTo>
                <a:lnTo>
                  <a:pt x="272792" y="770286"/>
                </a:lnTo>
                <a:lnTo>
                  <a:pt x="340448" y="863859"/>
                </a:lnTo>
                <a:lnTo>
                  <a:pt x="414320" y="952360"/>
                </a:lnTo>
                <a:lnTo>
                  <a:pt x="494090" y="1035470"/>
                </a:lnTo>
                <a:lnTo>
                  <a:pt x="579439" y="1112871"/>
                </a:lnTo>
                <a:lnTo>
                  <a:pt x="670048" y="1184244"/>
                </a:lnTo>
                <a:lnTo>
                  <a:pt x="765600" y="1249272"/>
                </a:lnTo>
                <a:lnTo>
                  <a:pt x="865775" y="1307634"/>
                </a:lnTo>
                <a:lnTo>
                  <a:pt x="970256" y="1359014"/>
                </a:lnTo>
                <a:lnTo>
                  <a:pt x="1078724" y="1403092"/>
                </a:lnTo>
                <a:lnTo>
                  <a:pt x="1190861" y="1439551"/>
                </a:lnTo>
                <a:lnTo>
                  <a:pt x="1306348" y="1468071"/>
                </a:lnTo>
                <a:lnTo>
                  <a:pt x="1424866" y="1488334"/>
                </a:lnTo>
                <a:lnTo>
                  <a:pt x="1546098" y="1500022"/>
                </a:lnTo>
              </a:path>
            </a:pathLst>
          </a:custGeom>
          <a:ln w="6858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524178" y="1830990"/>
            <a:ext cx="0" cy="90927"/>
          </a:xfrm>
          <a:custGeom>
            <a:avLst/>
            <a:gdLst/>
            <a:ahLst/>
            <a:cxnLst/>
            <a:rect l="l" t="t" r="r" b="b"/>
            <a:pathLst>
              <a:path h="90927">
                <a:moveTo>
                  <a:pt x="0" y="0"/>
                </a:moveTo>
                <a:lnTo>
                  <a:pt x="0" y="90927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830987" y="219820"/>
            <a:ext cx="90929" cy="0"/>
          </a:xfrm>
          <a:custGeom>
            <a:avLst/>
            <a:gdLst/>
            <a:ahLst/>
            <a:cxnLst/>
            <a:rect l="l" t="t" r="r" b="b"/>
            <a:pathLst>
              <a:path w="90929">
                <a:moveTo>
                  <a:pt x="0" y="0"/>
                </a:moveTo>
                <a:lnTo>
                  <a:pt x="90929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9819" y="1822083"/>
            <a:ext cx="0" cy="90925"/>
          </a:xfrm>
          <a:custGeom>
            <a:avLst/>
            <a:gdLst/>
            <a:ahLst/>
            <a:cxnLst/>
            <a:rect l="l" t="t" r="r" b="b"/>
            <a:pathLst>
              <a:path h="90925">
                <a:moveTo>
                  <a:pt x="0" y="0"/>
                </a:moveTo>
                <a:lnTo>
                  <a:pt x="0" y="90925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822081" y="3524180"/>
            <a:ext cx="90926" cy="0"/>
          </a:xfrm>
          <a:custGeom>
            <a:avLst/>
            <a:gdLst/>
            <a:ahLst/>
            <a:cxnLst/>
            <a:rect l="l" t="t" r="r" b="b"/>
            <a:pathLst>
              <a:path w="90926">
                <a:moveTo>
                  <a:pt x="0" y="0"/>
                </a:moveTo>
                <a:lnTo>
                  <a:pt x="90926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7229" y="3484245"/>
            <a:ext cx="861256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696108" y="3484245"/>
            <a:ext cx="861256" cy="1873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Sticker_rund_DM100_PDF-Vorlage.indd</dc:title>
  <dc:creator>setup</dc:creator>
  <cp:lastModifiedBy>Evelin Szabo</cp:lastModifiedBy>
  <cp:revision>2</cp:revision>
  <dcterms:created xsi:type="dcterms:W3CDTF">2015-05-27T13:18:56Z</dcterms:created>
  <dcterms:modified xsi:type="dcterms:W3CDTF">2015-07-06T16:01:51Z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