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924300" cy="5473700"/>
  <p:notesSz cx="3924300" cy="5473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8" d="100"/>
          <a:sy n="198" d="100"/>
        </p:scale>
        <p:origin x="-480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1696847"/>
            <a:ext cx="3335655" cy="114947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3065272"/>
            <a:ext cx="2747010" cy="13684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5090541"/>
            <a:ext cx="1255776" cy="2736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218948"/>
            <a:ext cx="3531870" cy="87579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1258951"/>
            <a:ext cx="3531870" cy="361264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334262" y="5090541"/>
            <a:ext cx="1255776" cy="2736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96215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25496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218948"/>
            <a:ext cx="3531870" cy="87579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96215" y="1258951"/>
            <a:ext cx="1707070" cy="361264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021014" y="1258951"/>
            <a:ext cx="1707070" cy="361264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1334262" y="5090541"/>
            <a:ext cx="1255776" cy="2736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196215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2825496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6215" y="218948"/>
            <a:ext cx="3531870" cy="875792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1334262" y="5090541"/>
            <a:ext cx="1255776" cy="2736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196215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2825496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1334262" y="5090541"/>
            <a:ext cx="1255776" cy="2736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96215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2825496" y="5090541"/>
            <a:ext cx="902589" cy="2736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171" y="75171"/>
            <a:ext cx="3773652" cy="5321655"/>
          </a:xfrm>
          <a:custGeom>
            <a:avLst/>
            <a:gdLst/>
            <a:ahLst/>
            <a:cxnLst/>
            <a:rect l="l" t="t" r="r" b="b"/>
            <a:pathLst>
              <a:path w="3773652" h="5321655">
                <a:moveTo>
                  <a:pt x="3773652" y="0"/>
                </a:moveTo>
                <a:lnTo>
                  <a:pt x="0" y="0"/>
                </a:lnTo>
                <a:lnTo>
                  <a:pt x="0" y="5321655"/>
                </a:lnTo>
                <a:lnTo>
                  <a:pt x="3773652" y="5321655"/>
                </a:lnTo>
                <a:lnTo>
                  <a:pt x="3773652" y="0"/>
                </a:lnTo>
                <a:close/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21690" y="219172"/>
            <a:ext cx="3229356" cy="0"/>
          </a:xfrm>
          <a:custGeom>
            <a:avLst/>
            <a:gdLst/>
            <a:ahLst/>
            <a:cxnLst/>
            <a:rect l="l" t="t" r="r" b="b"/>
            <a:pathLst>
              <a:path w="3229355">
                <a:moveTo>
                  <a:pt x="3229356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19175" y="370182"/>
            <a:ext cx="0" cy="4781969"/>
          </a:xfrm>
          <a:custGeom>
            <a:avLst/>
            <a:gdLst/>
            <a:ahLst/>
            <a:cxnLst/>
            <a:rect l="l" t="t" r="r" b="b"/>
            <a:pathLst>
              <a:path h="4781969">
                <a:moveTo>
                  <a:pt x="0" y="0"/>
                </a:moveTo>
                <a:lnTo>
                  <a:pt x="0" y="4781969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72954" y="5252822"/>
            <a:ext cx="3229356" cy="0"/>
          </a:xfrm>
          <a:custGeom>
            <a:avLst/>
            <a:gdLst/>
            <a:ahLst/>
            <a:cxnLst/>
            <a:rect l="l" t="t" r="r" b="b"/>
            <a:pathLst>
              <a:path w="3229355">
                <a:moveTo>
                  <a:pt x="0" y="0"/>
                </a:moveTo>
                <a:lnTo>
                  <a:pt x="3229356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704825" y="319844"/>
            <a:ext cx="0" cy="4781969"/>
          </a:xfrm>
          <a:custGeom>
            <a:avLst/>
            <a:gdLst/>
            <a:ahLst/>
            <a:cxnLst/>
            <a:rect l="l" t="t" r="r" b="b"/>
            <a:pathLst>
              <a:path h="4781969">
                <a:moveTo>
                  <a:pt x="0" y="4781969"/>
                </a:move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9177" y="219172"/>
            <a:ext cx="51257" cy="50342"/>
          </a:xfrm>
          <a:custGeom>
            <a:avLst/>
            <a:gdLst/>
            <a:ahLst/>
            <a:cxnLst/>
            <a:rect l="l" t="t" r="r" b="b"/>
            <a:pathLst>
              <a:path w="51257" h="50342">
                <a:moveTo>
                  <a:pt x="51257" y="0"/>
                </a:moveTo>
                <a:lnTo>
                  <a:pt x="0" y="0"/>
                </a:lnTo>
                <a:lnTo>
                  <a:pt x="0" y="50342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19177" y="5202487"/>
            <a:ext cx="51257" cy="50330"/>
          </a:xfrm>
          <a:custGeom>
            <a:avLst/>
            <a:gdLst/>
            <a:ahLst/>
            <a:cxnLst/>
            <a:rect l="l" t="t" r="r" b="b"/>
            <a:pathLst>
              <a:path w="51257" h="50330">
                <a:moveTo>
                  <a:pt x="0" y="0"/>
                </a:moveTo>
                <a:lnTo>
                  <a:pt x="0" y="50330"/>
                </a:lnTo>
                <a:lnTo>
                  <a:pt x="51257" y="50330"/>
                </a:lnTo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653562" y="5202487"/>
            <a:ext cx="51257" cy="50330"/>
          </a:xfrm>
          <a:custGeom>
            <a:avLst/>
            <a:gdLst/>
            <a:ahLst/>
            <a:cxnLst/>
            <a:rect l="l" t="t" r="r" b="b"/>
            <a:pathLst>
              <a:path w="51257" h="50330">
                <a:moveTo>
                  <a:pt x="0" y="50330"/>
                </a:moveTo>
                <a:lnTo>
                  <a:pt x="51257" y="50330"/>
                </a:lnTo>
                <a:lnTo>
                  <a:pt x="51257" y="0"/>
                </a:lnTo>
              </a:path>
            </a:pathLst>
          </a:custGeom>
          <a:ln w="6349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3653562" y="219172"/>
            <a:ext cx="51257" cy="50342"/>
          </a:xfrm>
          <a:custGeom>
            <a:avLst/>
            <a:gdLst/>
            <a:ahLst/>
            <a:cxnLst/>
            <a:rect l="l" t="t" r="r" b="b"/>
            <a:pathLst>
              <a:path w="51257" h="50342">
                <a:moveTo>
                  <a:pt x="51257" y="50342"/>
                </a:moveTo>
                <a:lnTo>
                  <a:pt x="51257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Sticker_rechteckig_A6_PDF-Vorlage.indd</dc:title>
  <dc:creator>setup</dc:creator>
  <cp:lastModifiedBy>Evelin Szabo</cp:lastModifiedBy>
  <cp:revision>3</cp:revision>
  <dcterms:created xsi:type="dcterms:W3CDTF">2015-05-27T09:01:17Z</dcterms:created>
  <dcterms:modified xsi:type="dcterms:W3CDTF">2015-07-06T16:01:20Z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2015-05-26T00:00:00Z</vt:filetime>
  </property>
  <property fmtid="{D5CDD505-2E9C-101B-9397-08002B2CF9AE}" pid="3" name="LastSaved">
    <vt:filetime>2015-05-27T00:00:00Z</vt:filetime>
  </property>
</Properties>
</file>