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32100" cy="2844800"/>
  <p:notesSz cx="2832100" cy="2844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1" d="100"/>
          <a:sy n="381" d="100"/>
        </p:scale>
        <p:origin x="-393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312" y="881888"/>
            <a:ext cx="2417540" cy="5974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6624" y="1593088"/>
            <a:ext cx="1990915" cy="7112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2208" y="654304"/>
            <a:ext cx="1237211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464744" y="654304"/>
            <a:ext cx="1237211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0270" y="94729"/>
            <a:ext cx="2623624" cy="17550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2208" y="654304"/>
            <a:ext cx="255974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67016" y="2645664"/>
            <a:ext cx="910132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42208" y="2645664"/>
            <a:ext cx="654157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047798" y="2645664"/>
            <a:ext cx="654157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171" y="75183"/>
            <a:ext cx="2693644" cy="2693644"/>
          </a:xfrm>
          <a:custGeom>
            <a:avLst/>
            <a:gdLst/>
            <a:ahLst/>
            <a:cxnLst/>
            <a:rect l="l" t="t" r="r" b="b"/>
            <a:pathLst>
              <a:path w="2693644" h="2693644">
                <a:moveTo>
                  <a:pt x="0" y="2693644"/>
                </a:moveTo>
                <a:lnTo>
                  <a:pt x="2693644" y="2693644"/>
                </a:lnTo>
                <a:lnTo>
                  <a:pt x="2693644" y="0"/>
                </a:lnTo>
                <a:lnTo>
                  <a:pt x="0" y="0"/>
                </a:lnTo>
                <a:lnTo>
                  <a:pt x="0" y="2693644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9175" y="369528"/>
            <a:ext cx="0" cy="2155063"/>
          </a:xfrm>
          <a:custGeom>
            <a:avLst/>
            <a:gdLst/>
            <a:ahLst/>
            <a:cxnLst/>
            <a:rect l="l" t="t" r="r" b="b"/>
            <a:pathLst>
              <a:path h="2155063">
                <a:moveTo>
                  <a:pt x="0" y="0"/>
                </a:moveTo>
                <a:lnTo>
                  <a:pt x="0" y="2155063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9528" y="2624824"/>
            <a:ext cx="2155063" cy="0"/>
          </a:xfrm>
          <a:custGeom>
            <a:avLst/>
            <a:gdLst/>
            <a:ahLst/>
            <a:cxnLst/>
            <a:rect l="l" t="t" r="r" b="b"/>
            <a:pathLst>
              <a:path w="2155063">
                <a:moveTo>
                  <a:pt x="0" y="0"/>
                </a:moveTo>
                <a:lnTo>
                  <a:pt x="2155063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24824" y="319408"/>
            <a:ext cx="0" cy="2155063"/>
          </a:xfrm>
          <a:custGeom>
            <a:avLst/>
            <a:gdLst/>
            <a:ahLst/>
            <a:cxnLst/>
            <a:rect l="l" t="t" r="r" b="b"/>
            <a:pathLst>
              <a:path h="2155063">
                <a:moveTo>
                  <a:pt x="0" y="2155063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9408" y="219175"/>
            <a:ext cx="2155063" cy="0"/>
          </a:xfrm>
          <a:custGeom>
            <a:avLst/>
            <a:gdLst/>
            <a:ahLst/>
            <a:cxnLst/>
            <a:rect l="l" t="t" r="r" b="b"/>
            <a:pathLst>
              <a:path w="2155063">
                <a:moveTo>
                  <a:pt x="215506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9175" y="2574706"/>
            <a:ext cx="50114" cy="50114"/>
          </a:xfrm>
          <a:custGeom>
            <a:avLst/>
            <a:gdLst/>
            <a:ahLst/>
            <a:cxnLst/>
            <a:rect l="l" t="t" r="r" b="b"/>
            <a:pathLst>
              <a:path w="50114" h="50114">
                <a:moveTo>
                  <a:pt x="0" y="0"/>
                </a:moveTo>
                <a:lnTo>
                  <a:pt x="0" y="50114"/>
                </a:lnTo>
                <a:lnTo>
                  <a:pt x="50114" y="50114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74707" y="2574706"/>
            <a:ext cx="50114" cy="50114"/>
          </a:xfrm>
          <a:custGeom>
            <a:avLst/>
            <a:gdLst/>
            <a:ahLst/>
            <a:cxnLst/>
            <a:rect l="l" t="t" r="r" b="b"/>
            <a:pathLst>
              <a:path w="50114" h="50114">
                <a:moveTo>
                  <a:pt x="0" y="50114"/>
                </a:moveTo>
                <a:lnTo>
                  <a:pt x="50114" y="50114"/>
                </a:lnTo>
                <a:lnTo>
                  <a:pt x="50114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574707" y="219174"/>
            <a:ext cx="50114" cy="50114"/>
          </a:xfrm>
          <a:custGeom>
            <a:avLst/>
            <a:gdLst/>
            <a:ahLst/>
            <a:cxnLst/>
            <a:rect l="l" t="t" r="r" b="b"/>
            <a:pathLst>
              <a:path w="50114" h="50114">
                <a:moveTo>
                  <a:pt x="50114" y="50114"/>
                </a:moveTo>
                <a:lnTo>
                  <a:pt x="5011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9175" y="219174"/>
            <a:ext cx="50114" cy="50114"/>
          </a:xfrm>
          <a:custGeom>
            <a:avLst/>
            <a:gdLst/>
            <a:ahLst/>
            <a:cxnLst/>
            <a:rect l="l" t="t" r="r" b="b"/>
            <a:pathLst>
              <a:path w="50114" h="50114">
                <a:moveTo>
                  <a:pt x="50114" y="0"/>
                </a:moveTo>
                <a:lnTo>
                  <a:pt x="0" y="0"/>
                </a:lnTo>
                <a:lnTo>
                  <a:pt x="0" y="50114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Sticker_quadratisch_75x75_Vorlage_PDF_Vorlagen.indd</dc:title>
  <dc:creator>setup</dc:creator>
  <cp:lastModifiedBy>Evelin Szabo</cp:lastModifiedBy>
  <cp:revision>2</cp:revision>
  <dcterms:created xsi:type="dcterms:W3CDTF">2015-05-27T11:55:16Z</dcterms:created>
  <dcterms:modified xsi:type="dcterms:W3CDTF">2015-07-06T15:57:21Z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