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32100" cy="1955800"/>
  <p:notesSz cx="2832100" cy="195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774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312" y="606298"/>
            <a:ext cx="2417540" cy="41071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6624" y="1095248"/>
            <a:ext cx="1990915" cy="4889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608" y="58558"/>
            <a:ext cx="2718948" cy="106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2208" y="449834"/>
            <a:ext cx="2559748" cy="129082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608" y="58558"/>
            <a:ext cx="2718948" cy="106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2208" y="449834"/>
            <a:ext cx="1237211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464744" y="449834"/>
            <a:ext cx="1237211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608" y="58558"/>
            <a:ext cx="2718948" cy="1069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71" y="75183"/>
            <a:ext cx="2693644" cy="1793646"/>
          </a:xfrm>
          <a:custGeom>
            <a:avLst/>
            <a:gdLst/>
            <a:ahLst/>
            <a:cxnLst/>
            <a:rect l="l" t="t" r="r" b="b"/>
            <a:pathLst>
              <a:path w="2693644" h="1793646">
                <a:moveTo>
                  <a:pt x="0" y="1793646"/>
                </a:moveTo>
                <a:lnTo>
                  <a:pt x="2693644" y="1793646"/>
                </a:lnTo>
                <a:lnTo>
                  <a:pt x="2693644" y="0"/>
                </a:lnTo>
                <a:lnTo>
                  <a:pt x="0" y="0"/>
                </a:lnTo>
                <a:lnTo>
                  <a:pt x="0" y="1793646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9175" y="380495"/>
            <a:ext cx="0" cy="1236789"/>
          </a:xfrm>
          <a:custGeom>
            <a:avLst/>
            <a:gdLst/>
            <a:ahLst/>
            <a:cxnLst/>
            <a:rect l="l" t="t" r="r" b="b"/>
            <a:pathLst>
              <a:path h="1236789">
                <a:moveTo>
                  <a:pt x="0" y="0"/>
                </a:moveTo>
                <a:lnTo>
                  <a:pt x="0" y="1236789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69528" y="1724826"/>
            <a:ext cx="2155063" cy="0"/>
          </a:xfrm>
          <a:custGeom>
            <a:avLst/>
            <a:gdLst/>
            <a:ahLst/>
            <a:cxnLst/>
            <a:rect l="l" t="t" r="r" b="b"/>
            <a:pathLst>
              <a:path w="2155063">
                <a:moveTo>
                  <a:pt x="0" y="0"/>
                </a:moveTo>
                <a:lnTo>
                  <a:pt x="2155063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624824" y="326717"/>
            <a:ext cx="0" cy="1236789"/>
          </a:xfrm>
          <a:custGeom>
            <a:avLst/>
            <a:gdLst/>
            <a:ahLst/>
            <a:cxnLst/>
            <a:rect l="l" t="t" r="r" b="b"/>
            <a:pathLst>
              <a:path h="1236789">
                <a:moveTo>
                  <a:pt x="0" y="1236789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19408" y="219176"/>
            <a:ext cx="2155063" cy="0"/>
          </a:xfrm>
          <a:custGeom>
            <a:avLst/>
            <a:gdLst/>
            <a:ahLst/>
            <a:cxnLst/>
            <a:rect l="l" t="t" r="r" b="b"/>
            <a:pathLst>
              <a:path w="2155063">
                <a:moveTo>
                  <a:pt x="2155063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9175" y="1671053"/>
            <a:ext cx="50114" cy="53771"/>
          </a:xfrm>
          <a:custGeom>
            <a:avLst/>
            <a:gdLst/>
            <a:ahLst/>
            <a:cxnLst/>
            <a:rect l="l" t="t" r="r" b="b"/>
            <a:pathLst>
              <a:path w="50114" h="53771">
                <a:moveTo>
                  <a:pt x="0" y="0"/>
                </a:moveTo>
                <a:lnTo>
                  <a:pt x="0" y="53771"/>
                </a:lnTo>
                <a:lnTo>
                  <a:pt x="50114" y="53771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574707" y="1671053"/>
            <a:ext cx="50114" cy="53771"/>
          </a:xfrm>
          <a:custGeom>
            <a:avLst/>
            <a:gdLst/>
            <a:ahLst/>
            <a:cxnLst/>
            <a:rect l="l" t="t" r="r" b="b"/>
            <a:pathLst>
              <a:path w="50114" h="53771">
                <a:moveTo>
                  <a:pt x="0" y="53771"/>
                </a:moveTo>
                <a:lnTo>
                  <a:pt x="50114" y="53771"/>
                </a:lnTo>
                <a:lnTo>
                  <a:pt x="50114" y="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74707" y="219176"/>
            <a:ext cx="50114" cy="53771"/>
          </a:xfrm>
          <a:custGeom>
            <a:avLst/>
            <a:gdLst/>
            <a:ahLst/>
            <a:cxnLst/>
            <a:rect l="l" t="t" r="r" b="b"/>
            <a:pathLst>
              <a:path w="50114" h="53771">
                <a:moveTo>
                  <a:pt x="50114" y="53771"/>
                </a:moveTo>
                <a:lnTo>
                  <a:pt x="5011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175" y="219176"/>
            <a:ext cx="50114" cy="53771"/>
          </a:xfrm>
          <a:custGeom>
            <a:avLst/>
            <a:gdLst/>
            <a:ahLst/>
            <a:cxnLst/>
            <a:rect l="l" t="t" r="r" b="b"/>
            <a:pathLst>
              <a:path w="50114" h="53771">
                <a:moveTo>
                  <a:pt x="50114" y="0"/>
                </a:moveTo>
                <a:lnTo>
                  <a:pt x="0" y="0"/>
                </a:lnTo>
                <a:lnTo>
                  <a:pt x="0" y="53771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67016" y="1818894"/>
            <a:ext cx="910132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42208" y="1818894"/>
            <a:ext cx="654157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047798" y="1818894"/>
            <a:ext cx="654157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Sticker_rechteckig_75x50_PDF-Vorlage.indd</dc:title>
  <dc:creator>setup</dc:creator>
  <cp:lastModifiedBy>Evelin Szabo</cp:lastModifiedBy>
  <cp:revision>3</cp:revision>
  <dcterms:created xsi:type="dcterms:W3CDTF">2015-05-27T09:02:05Z</dcterms:created>
  <dcterms:modified xsi:type="dcterms:W3CDTF">2015-07-06T15:59:02Z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