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943100" cy="1955800"/>
  <p:notesSz cx="1943100" cy="19558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0" d="100"/>
          <a:sy n="400" d="100"/>
        </p:scale>
        <p:origin x="-4956" y="-10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45827" y="606298"/>
            <a:ext cx="1652714" cy="41071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91655" y="1095248"/>
            <a:ext cx="1361059" cy="4889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7218" y="449834"/>
            <a:ext cx="845800" cy="129082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01350" y="449834"/>
            <a:ext cx="845800" cy="129082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5112" y="57494"/>
            <a:ext cx="1814144" cy="12191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7218" y="449834"/>
            <a:ext cx="1749933" cy="129082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61085" y="1818894"/>
            <a:ext cx="622198" cy="9779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7218" y="1818894"/>
            <a:ext cx="447205" cy="9779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99946" y="1818894"/>
            <a:ext cx="447205" cy="9779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75171" y="75183"/>
            <a:ext cx="1793646" cy="1793646"/>
          </a:xfrm>
          <a:custGeom>
            <a:avLst/>
            <a:gdLst/>
            <a:ahLst/>
            <a:cxnLst/>
            <a:rect l="l" t="t" r="r" b="b"/>
            <a:pathLst>
              <a:path w="1793646" h="1793646">
                <a:moveTo>
                  <a:pt x="0" y="1793646"/>
                </a:moveTo>
                <a:lnTo>
                  <a:pt x="1793646" y="1793646"/>
                </a:lnTo>
                <a:lnTo>
                  <a:pt x="1793646" y="0"/>
                </a:lnTo>
                <a:lnTo>
                  <a:pt x="0" y="0"/>
                </a:lnTo>
                <a:lnTo>
                  <a:pt x="0" y="1793646"/>
                </a:lnTo>
                <a:close/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19167" y="380490"/>
            <a:ext cx="0" cy="1236789"/>
          </a:xfrm>
          <a:custGeom>
            <a:avLst/>
            <a:gdLst/>
            <a:ahLst/>
            <a:cxnLst/>
            <a:rect l="l" t="t" r="r" b="b"/>
            <a:pathLst>
              <a:path h="1236789">
                <a:moveTo>
                  <a:pt x="0" y="0"/>
                </a:moveTo>
                <a:lnTo>
                  <a:pt x="0" y="1236789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80489" y="1724834"/>
            <a:ext cx="1236789" cy="0"/>
          </a:xfrm>
          <a:custGeom>
            <a:avLst/>
            <a:gdLst/>
            <a:ahLst/>
            <a:cxnLst/>
            <a:rect l="l" t="t" r="r" b="b"/>
            <a:pathLst>
              <a:path w="1236789">
                <a:moveTo>
                  <a:pt x="0" y="0"/>
                </a:moveTo>
                <a:lnTo>
                  <a:pt x="1236789" y="0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724831" y="326722"/>
            <a:ext cx="0" cy="1236789"/>
          </a:xfrm>
          <a:custGeom>
            <a:avLst/>
            <a:gdLst/>
            <a:ahLst/>
            <a:cxnLst/>
            <a:rect l="l" t="t" r="r" b="b"/>
            <a:pathLst>
              <a:path h="1236789">
                <a:moveTo>
                  <a:pt x="0" y="1236789"/>
                </a:moveTo>
                <a:lnTo>
                  <a:pt x="0" y="0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26721" y="219170"/>
            <a:ext cx="1236789" cy="0"/>
          </a:xfrm>
          <a:custGeom>
            <a:avLst/>
            <a:gdLst/>
            <a:ahLst/>
            <a:cxnLst/>
            <a:rect l="l" t="t" r="r" b="b"/>
            <a:pathLst>
              <a:path w="1236789">
                <a:moveTo>
                  <a:pt x="1236789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19167" y="1671059"/>
            <a:ext cx="53771" cy="53771"/>
          </a:xfrm>
          <a:custGeom>
            <a:avLst/>
            <a:gdLst/>
            <a:ahLst/>
            <a:cxnLst/>
            <a:rect l="l" t="t" r="r" b="b"/>
            <a:pathLst>
              <a:path w="53771" h="53771">
                <a:moveTo>
                  <a:pt x="0" y="0"/>
                </a:moveTo>
                <a:lnTo>
                  <a:pt x="0" y="53771"/>
                </a:lnTo>
                <a:lnTo>
                  <a:pt x="53771" y="53771"/>
                </a:lnTo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671057" y="1671059"/>
            <a:ext cx="53771" cy="53771"/>
          </a:xfrm>
          <a:custGeom>
            <a:avLst/>
            <a:gdLst/>
            <a:ahLst/>
            <a:cxnLst/>
            <a:rect l="l" t="t" r="r" b="b"/>
            <a:pathLst>
              <a:path w="53771" h="53771">
                <a:moveTo>
                  <a:pt x="0" y="53771"/>
                </a:moveTo>
                <a:lnTo>
                  <a:pt x="53771" y="53771"/>
                </a:lnTo>
                <a:lnTo>
                  <a:pt x="53771" y="0"/>
                </a:lnTo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671057" y="219170"/>
            <a:ext cx="53771" cy="53771"/>
          </a:xfrm>
          <a:custGeom>
            <a:avLst/>
            <a:gdLst/>
            <a:ahLst/>
            <a:cxnLst/>
            <a:rect l="l" t="t" r="r" b="b"/>
            <a:pathLst>
              <a:path w="53771" h="53771">
                <a:moveTo>
                  <a:pt x="53771" y="53771"/>
                </a:moveTo>
                <a:lnTo>
                  <a:pt x="53771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19167" y="219170"/>
            <a:ext cx="53771" cy="53771"/>
          </a:xfrm>
          <a:custGeom>
            <a:avLst/>
            <a:gdLst/>
            <a:ahLst/>
            <a:cxnLst/>
            <a:rect l="l" t="t" r="r" b="b"/>
            <a:pathLst>
              <a:path w="53771" h="53771">
                <a:moveTo>
                  <a:pt x="53771" y="0"/>
                </a:moveTo>
                <a:lnTo>
                  <a:pt x="0" y="0"/>
                </a:lnTo>
                <a:lnTo>
                  <a:pt x="0" y="53771"/>
                </a:lnTo>
              </a:path>
            </a:pathLst>
          </a:custGeom>
          <a:ln w="6349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Sticker_quadratisch_50x50_Vorlage_PDF-Vorlage.indd</dc:title>
  <dc:creator>setup</dc:creator>
  <cp:lastModifiedBy>Evelin Szabo</cp:lastModifiedBy>
  <cp:revision>2</cp:revision>
  <dcterms:created xsi:type="dcterms:W3CDTF">2015-05-27T11:55:21Z</dcterms:created>
  <dcterms:modified xsi:type="dcterms:W3CDTF">2015-07-06T15:57:13Z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2015-05-26T00:00:00Z</vt:filetime>
  </property>
  <property fmtid="{D5CDD505-2E9C-101B-9397-08002B2CF9AE}" pid="3" name="LastSaved">
    <vt:filetime>2015-05-27T00:00:00Z</vt:filetime>
  </property>
</Properties>
</file>