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537200" cy="3746500"/>
  <p:notesSz cx="5537200" cy="37465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0" d="100"/>
          <a:sy n="290" d="100"/>
        </p:scale>
        <p:origin x="-2076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1161415"/>
            <a:ext cx="4712557" cy="7867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2098040"/>
            <a:ext cx="3880929" cy="9366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4054" y="115899"/>
            <a:ext cx="5276075" cy="20659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861695"/>
            <a:ext cx="4989766" cy="247269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4054" y="115899"/>
            <a:ext cx="5276075" cy="20659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861695"/>
            <a:ext cx="2411720" cy="24726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861695"/>
            <a:ext cx="2411720" cy="24726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4054" y="115899"/>
            <a:ext cx="5276075" cy="206599"/>
          </a:xfrm>
          <a:prstGeom prst="rect">
            <a:avLst/>
          </a:prstGeom>
        </p:spPr>
        <p:txBody>
          <a:bodyPr lIns="0" tIns="0" rIns="0" bIns="0"/>
          <a:lstStyle/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171" y="75171"/>
            <a:ext cx="5393651" cy="3593655"/>
          </a:xfrm>
          <a:custGeom>
            <a:avLst/>
            <a:gdLst/>
            <a:ahLst/>
            <a:cxnLst/>
            <a:rect l="l" t="t" r="r" b="b"/>
            <a:pathLst>
              <a:path w="5393651" h="3593655">
                <a:moveTo>
                  <a:pt x="0" y="3593655"/>
                </a:moveTo>
                <a:lnTo>
                  <a:pt x="5393651" y="3593655"/>
                </a:lnTo>
                <a:lnTo>
                  <a:pt x="5393651" y="0"/>
                </a:lnTo>
                <a:lnTo>
                  <a:pt x="0" y="0"/>
                </a:lnTo>
                <a:lnTo>
                  <a:pt x="0" y="3593655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19175" y="374125"/>
            <a:ext cx="0" cy="3047390"/>
          </a:xfrm>
          <a:custGeom>
            <a:avLst/>
            <a:gdLst/>
            <a:ahLst/>
            <a:cxnLst/>
            <a:rect l="l" t="t" r="r" b="b"/>
            <a:pathLst>
              <a:path h="3047390">
                <a:moveTo>
                  <a:pt x="0" y="0"/>
                </a:moveTo>
                <a:lnTo>
                  <a:pt x="0" y="304739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2344" y="3524822"/>
            <a:ext cx="4850371" cy="0"/>
          </a:xfrm>
          <a:custGeom>
            <a:avLst/>
            <a:gdLst/>
            <a:ahLst/>
            <a:cxnLst/>
            <a:rect l="l" t="t" r="r" b="b"/>
            <a:pathLst>
              <a:path w="4850371">
                <a:moveTo>
                  <a:pt x="0" y="0"/>
                </a:moveTo>
                <a:lnTo>
                  <a:pt x="4850371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324825" y="322481"/>
            <a:ext cx="0" cy="3047390"/>
          </a:xfrm>
          <a:custGeom>
            <a:avLst/>
            <a:gdLst/>
            <a:ahLst/>
            <a:cxnLst/>
            <a:rect l="l" t="t" r="r" b="b"/>
            <a:pathLst>
              <a:path h="3047390">
                <a:moveTo>
                  <a:pt x="0" y="3047390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21284" y="219172"/>
            <a:ext cx="4850371" cy="0"/>
          </a:xfrm>
          <a:custGeom>
            <a:avLst/>
            <a:gdLst/>
            <a:ahLst/>
            <a:cxnLst/>
            <a:rect l="l" t="t" r="r" b="b"/>
            <a:pathLst>
              <a:path w="4850371">
                <a:moveTo>
                  <a:pt x="4850371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19175" y="3473172"/>
            <a:ext cx="51053" cy="51650"/>
          </a:xfrm>
          <a:custGeom>
            <a:avLst/>
            <a:gdLst/>
            <a:ahLst/>
            <a:cxnLst/>
            <a:rect l="l" t="t" r="r" b="b"/>
            <a:pathLst>
              <a:path w="51053" h="51650">
                <a:moveTo>
                  <a:pt x="0" y="0"/>
                </a:moveTo>
                <a:lnTo>
                  <a:pt x="0" y="51650"/>
                </a:lnTo>
                <a:lnTo>
                  <a:pt x="51053" y="5165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273775" y="3473172"/>
            <a:ext cx="51053" cy="51650"/>
          </a:xfrm>
          <a:custGeom>
            <a:avLst/>
            <a:gdLst/>
            <a:ahLst/>
            <a:cxnLst/>
            <a:rect l="l" t="t" r="r" b="b"/>
            <a:pathLst>
              <a:path w="51053" h="51650">
                <a:moveTo>
                  <a:pt x="0" y="51650"/>
                </a:moveTo>
                <a:lnTo>
                  <a:pt x="51053" y="51650"/>
                </a:lnTo>
                <a:lnTo>
                  <a:pt x="51053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5273775" y="219177"/>
            <a:ext cx="51053" cy="51650"/>
          </a:xfrm>
          <a:custGeom>
            <a:avLst/>
            <a:gdLst/>
            <a:ahLst/>
            <a:cxnLst/>
            <a:rect l="l" t="t" r="r" b="b"/>
            <a:pathLst>
              <a:path w="51053" h="51650">
                <a:moveTo>
                  <a:pt x="51053" y="51650"/>
                </a:moveTo>
                <a:lnTo>
                  <a:pt x="51053" y="0"/>
                </a:lnTo>
                <a:lnTo>
                  <a:pt x="0" y="0"/>
                </a:lnTo>
              </a:path>
            </a:pathLst>
          </a:custGeom>
          <a:ln w="63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9175" y="219177"/>
            <a:ext cx="51053" cy="51650"/>
          </a:xfrm>
          <a:custGeom>
            <a:avLst/>
            <a:gdLst/>
            <a:ahLst/>
            <a:cxnLst/>
            <a:rect l="l" t="t" r="r" b="b"/>
            <a:pathLst>
              <a:path w="51053" h="51650">
                <a:moveTo>
                  <a:pt x="51053" y="0"/>
                </a:moveTo>
                <a:lnTo>
                  <a:pt x="0" y="0"/>
                </a:lnTo>
                <a:lnTo>
                  <a:pt x="0" y="51650"/>
                </a:lnTo>
              </a:path>
            </a:pathLst>
          </a:custGeom>
          <a:ln w="63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3484245"/>
            <a:ext cx="1774139" cy="1873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3484245"/>
            <a:ext cx="1275162" cy="1873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3484245"/>
            <a:ext cx="1275162" cy="1873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Sticker_rechteckig_150x100_PDF-Vorlage.indd</dc:title>
  <dc:creator>setup</dc:creator>
  <cp:lastModifiedBy>Evelin Szabo</cp:lastModifiedBy>
  <cp:revision>3</cp:revision>
  <dcterms:created xsi:type="dcterms:W3CDTF">2015-05-27T09:01:44Z</dcterms:created>
  <dcterms:modified xsi:type="dcterms:W3CDTF">2015-07-06T15:59:53Z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