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181600" cy="5194300"/>
  <p:notesSz cx="5181600" cy="5194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09" d="100"/>
          <a:sy n="209" d="100"/>
        </p:scale>
        <p:origin x="-3738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88810" y="1610233"/>
            <a:ext cx="4406519" cy="10908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77621" y="2908808"/>
            <a:ext cx="3628898" cy="12985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59207" y="1194689"/>
            <a:ext cx="2255101" cy="34282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669832" y="1194689"/>
            <a:ext cx="2255101" cy="34282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4444" y="164826"/>
            <a:ext cx="4775250" cy="31235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59207" y="1194689"/>
            <a:ext cx="4665726" cy="342823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762607" y="4830699"/>
            <a:ext cx="1658924" cy="2597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59207" y="4830699"/>
            <a:ext cx="1192352" cy="2597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732581" y="4830699"/>
            <a:ext cx="1192352" cy="25971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75171" y="75183"/>
            <a:ext cx="5033645" cy="5033645"/>
          </a:xfrm>
          <a:custGeom>
            <a:avLst/>
            <a:gdLst/>
            <a:ahLst/>
            <a:cxnLst/>
            <a:rect l="l" t="t" r="r" b="b"/>
            <a:pathLst>
              <a:path w="5033645" h="5033645">
                <a:moveTo>
                  <a:pt x="0" y="5033645"/>
                </a:moveTo>
                <a:lnTo>
                  <a:pt x="5033645" y="5033645"/>
                </a:lnTo>
                <a:lnTo>
                  <a:pt x="5033645" y="0"/>
                </a:lnTo>
                <a:lnTo>
                  <a:pt x="0" y="0"/>
                </a:lnTo>
                <a:lnTo>
                  <a:pt x="0" y="5033645"/>
                </a:lnTo>
                <a:close/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19175" y="373924"/>
            <a:ext cx="0" cy="4487735"/>
          </a:xfrm>
          <a:custGeom>
            <a:avLst/>
            <a:gdLst/>
            <a:ahLst/>
            <a:cxnLst/>
            <a:rect l="l" t="t" r="r" b="b"/>
            <a:pathLst>
              <a:path h="4487735">
                <a:moveTo>
                  <a:pt x="0" y="0"/>
                </a:moveTo>
                <a:lnTo>
                  <a:pt x="0" y="4487735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73924" y="4964824"/>
            <a:ext cx="4487735" cy="0"/>
          </a:xfrm>
          <a:custGeom>
            <a:avLst/>
            <a:gdLst/>
            <a:ahLst/>
            <a:cxnLst/>
            <a:rect l="l" t="t" r="r" b="b"/>
            <a:pathLst>
              <a:path w="4487735">
                <a:moveTo>
                  <a:pt x="0" y="0"/>
                </a:moveTo>
                <a:lnTo>
                  <a:pt x="4487735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964824" y="322339"/>
            <a:ext cx="0" cy="4487735"/>
          </a:xfrm>
          <a:custGeom>
            <a:avLst/>
            <a:gdLst/>
            <a:ahLst/>
            <a:cxnLst/>
            <a:rect l="l" t="t" r="r" b="b"/>
            <a:pathLst>
              <a:path h="4487735">
                <a:moveTo>
                  <a:pt x="0" y="4487735"/>
                </a:move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22339" y="219175"/>
            <a:ext cx="4487735" cy="0"/>
          </a:xfrm>
          <a:custGeom>
            <a:avLst/>
            <a:gdLst/>
            <a:ahLst/>
            <a:cxnLst/>
            <a:rect l="l" t="t" r="r" b="b"/>
            <a:pathLst>
              <a:path w="4487735">
                <a:moveTo>
                  <a:pt x="448773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19175" y="4913242"/>
            <a:ext cx="51587" cy="51587"/>
          </a:xfrm>
          <a:custGeom>
            <a:avLst/>
            <a:gdLst/>
            <a:ahLst/>
            <a:cxnLst/>
            <a:rect l="l" t="t" r="r" b="b"/>
            <a:pathLst>
              <a:path w="51587" h="51587">
                <a:moveTo>
                  <a:pt x="0" y="0"/>
                </a:moveTo>
                <a:lnTo>
                  <a:pt x="0" y="51587"/>
                </a:lnTo>
                <a:lnTo>
                  <a:pt x="51587" y="51587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913247" y="4913242"/>
            <a:ext cx="51574" cy="51587"/>
          </a:xfrm>
          <a:custGeom>
            <a:avLst/>
            <a:gdLst/>
            <a:ahLst/>
            <a:cxnLst/>
            <a:rect l="l" t="t" r="r" b="b"/>
            <a:pathLst>
              <a:path w="51574" h="51587">
                <a:moveTo>
                  <a:pt x="0" y="51587"/>
                </a:moveTo>
                <a:lnTo>
                  <a:pt x="51574" y="51587"/>
                </a:lnTo>
                <a:lnTo>
                  <a:pt x="51574" y="0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913247" y="219170"/>
            <a:ext cx="51574" cy="51587"/>
          </a:xfrm>
          <a:custGeom>
            <a:avLst/>
            <a:gdLst/>
            <a:ahLst/>
            <a:cxnLst/>
            <a:rect l="l" t="t" r="r" b="b"/>
            <a:pathLst>
              <a:path w="51574" h="51587">
                <a:moveTo>
                  <a:pt x="51574" y="51587"/>
                </a:moveTo>
                <a:lnTo>
                  <a:pt x="51574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19175" y="219170"/>
            <a:ext cx="51587" cy="51587"/>
          </a:xfrm>
          <a:custGeom>
            <a:avLst/>
            <a:gdLst/>
            <a:ahLst/>
            <a:cxnLst/>
            <a:rect l="l" t="t" r="r" b="b"/>
            <a:pathLst>
              <a:path w="51587" h="51587">
                <a:moveTo>
                  <a:pt x="51587" y="0"/>
                </a:moveTo>
                <a:lnTo>
                  <a:pt x="0" y="0"/>
                </a:lnTo>
                <a:lnTo>
                  <a:pt x="0" y="51587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Sticker_quadratisch_140x140_Vorlage_PDF-Vorlage.indd</dc:title>
  <dc:creator>setup</dc:creator>
  <cp:lastModifiedBy>Evelin Szabo</cp:lastModifiedBy>
  <cp:revision>2</cp:revision>
  <dcterms:created xsi:type="dcterms:W3CDTF">2015-05-27T11:55:05Z</dcterms:created>
  <dcterms:modified xsi:type="dcterms:W3CDTF">2015-07-06T15:58:20Z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