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733800" cy="2844800"/>
  <p:notesSz cx="3733800" cy="2844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1" d="100"/>
          <a:sy n="381" d="100"/>
        </p:scale>
        <p:origin x="-278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0844" y="881888"/>
            <a:ext cx="3182905" cy="59740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1689" y="1593088"/>
            <a:ext cx="2621216" cy="7112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7536" y="75614"/>
            <a:ext cx="3569522" cy="14465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7229" y="654304"/>
            <a:ext cx="3370135" cy="187756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7536" y="75614"/>
            <a:ext cx="3569522" cy="14465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87229" y="654304"/>
            <a:ext cx="1628898" cy="18775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928466" y="654304"/>
            <a:ext cx="1628898" cy="18775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7536" y="75614"/>
            <a:ext cx="3569522" cy="14465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171" y="75183"/>
            <a:ext cx="3593655" cy="2693644"/>
          </a:xfrm>
          <a:custGeom>
            <a:avLst/>
            <a:gdLst/>
            <a:ahLst/>
            <a:cxnLst/>
            <a:rect l="l" t="t" r="r" b="b"/>
            <a:pathLst>
              <a:path w="3593655" h="2693644">
                <a:moveTo>
                  <a:pt x="0" y="2693644"/>
                </a:moveTo>
                <a:lnTo>
                  <a:pt x="3593655" y="2693644"/>
                </a:lnTo>
                <a:lnTo>
                  <a:pt x="3593655" y="0"/>
                </a:lnTo>
                <a:lnTo>
                  <a:pt x="0" y="0"/>
                </a:lnTo>
                <a:lnTo>
                  <a:pt x="0" y="2693644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19175" y="369528"/>
            <a:ext cx="0" cy="2155063"/>
          </a:xfrm>
          <a:custGeom>
            <a:avLst/>
            <a:gdLst/>
            <a:ahLst/>
            <a:cxnLst/>
            <a:rect l="l" t="t" r="r" b="b"/>
            <a:pathLst>
              <a:path h="2155063">
                <a:moveTo>
                  <a:pt x="0" y="0"/>
                </a:moveTo>
                <a:lnTo>
                  <a:pt x="0" y="2155063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74128" y="2624824"/>
            <a:ext cx="3047390" cy="0"/>
          </a:xfrm>
          <a:custGeom>
            <a:avLst/>
            <a:gdLst/>
            <a:ahLst/>
            <a:cxnLst/>
            <a:rect l="l" t="t" r="r" b="b"/>
            <a:pathLst>
              <a:path w="3047390">
                <a:moveTo>
                  <a:pt x="0" y="0"/>
                </a:moveTo>
                <a:lnTo>
                  <a:pt x="304739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524825" y="319408"/>
            <a:ext cx="0" cy="2155063"/>
          </a:xfrm>
          <a:custGeom>
            <a:avLst/>
            <a:gdLst/>
            <a:ahLst/>
            <a:cxnLst/>
            <a:rect l="l" t="t" r="r" b="b"/>
            <a:pathLst>
              <a:path h="2155063">
                <a:moveTo>
                  <a:pt x="0" y="2155063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22482" y="219175"/>
            <a:ext cx="3047390" cy="0"/>
          </a:xfrm>
          <a:custGeom>
            <a:avLst/>
            <a:gdLst/>
            <a:ahLst/>
            <a:cxnLst/>
            <a:rect l="l" t="t" r="r" b="b"/>
            <a:pathLst>
              <a:path w="3047390">
                <a:moveTo>
                  <a:pt x="304739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9175" y="2574706"/>
            <a:ext cx="51650" cy="50114"/>
          </a:xfrm>
          <a:custGeom>
            <a:avLst/>
            <a:gdLst/>
            <a:ahLst/>
            <a:cxnLst/>
            <a:rect l="l" t="t" r="r" b="b"/>
            <a:pathLst>
              <a:path w="51650" h="50114">
                <a:moveTo>
                  <a:pt x="0" y="0"/>
                </a:moveTo>
                <a:lnTo>
                  <a:pt x="0" y="50114"/>
                </a:lnTo>
                <a:lnTo>
                  <a:pt x="51650" y="50114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473169" y="2574706"/>
            <a:ext cx="51650" cy="50114"/>
          </a:xfrm>
          <a:custGeom>
            <a:avLst/>
            <a:gdLst/>
            <a:ahLst/>
            <a:cxnLst/>
            <a:rect l="l" t="t" r="r" b="b"/>
            <a:pathLst>
              <a:path w="51650" h="50114">
                <a:moveTo>
                  <a:pt x="0" y="50114"/>
                </a:moveTo>
                <a:lnTo>
                  <a:pt x="51650" y="50114"/>
                </a:lnTo>
                <a:lnTo>
                  <a:pt x="51650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473169" y="219174"/>
            <a:ext cx="51650" cy="50114"/>
          </a:xfrm>
          <a:custGeom>
            <a:avLst/>
            <a:gdLst/>
            <a:ahLst/>
            <a:cxnLst/>
            <a:rect l="l" t="t" r="r" b="b"/>
            <a:pathLst>
              <a:path w="51650" h="50114">
                <a:moveTo>
                  <a:pt x="51650" y="50114"/>
                </a:moveTo>
                <a:lnTo>
                  <a:pt x="51650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9175" y="219174"/>
            <a:ext cx="51650" cy="50114"/>
          </a:xfrm>
          <a:custGeom>
            <a:avLst/>
            <a:gdLst/>
            <a:ahLst/>
            <a:cxnLst/>
            <a:rect l="l" t="t" r="r" b="b"/>
            <a:pathLst>
              <a:path w="51650" h="50114">
                <a:moveTo>
                  <a:pt x="51650" y="0"/>
                </a:moveTo>
                <a:lnTo>
                  <a:pt x="0" y="0"/>
                </a:lnTo>
                <a:lnTo>
                  <a:pt x="0" y="50114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73162" y="2645664"/>
            <a:ext cx="1198270" cy="1422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87229" y="2645664"/>
            <a:ext cx="861256" cy="1422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696108" y="2645664"/>
            <a:ext cx="861256" cy="1422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Sticker_rechteckig_100x75_PDF-Vorlage.indd</dc:title>
  <dc:creator>setup</dc:creator>
  <cp:lastModifiedBy>Evelin Szabo</cp:lastModifiedBy>
  <cp:revision>2</cp:revision>
  <dcterms:created xsi:type="dcterms:W3CDTF">2015-05-27T09:01:51Z</dcterms:created>
  <dcterms:modified xsi:type="dcterms:W3CDTF">2015-07-06T15:59:36Z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