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733800" cy="3746500"/>
  <p:notesSz cx="3733800" cy="37465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0" d="100"/>
          <a:sy n="290" d="100"/>
        </p:scale>
        <p:origin x="-386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0844" y="1161415"/>
            <a:ext cx="3182905" cy="7867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1689" y="2098040"/>
            <a:ext cx="2621216" cy="9366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7229" y="861695"/>
            <a:ext cx="1628898" cy="24726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28466" y="861695"/>
            <a:ext cx="1628898" cy="24726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1062" y="137029"/>
            <a:ext cx="3422469" cy="24481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7229" y="861695"/>
            <a:ext cx="3370135" cy="24726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73162" y="3484245"/>
            <a:ext cx="1198270" cy="1873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7229" y="3484245"/>
            <a:ext cx="861256" cy="1873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696108" y="3484245"/>
            <a:ext cx="861256" cy="1873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75171" y="75171"/>
            <a:ext cx="3593655" cy="3593655"/>
          </a:xfrm>
          <a:custGeom>
            <a:avLst/>
            <a:gdLst/>
            <a:ahLst/>
            <a:cxnLst/>
            <a:rect l="l" t="t" r="r" b="b"/>
            <a:pathLst>
              <a:path w="3593655" h="3593655">
                <a:moveTo>
                  <a:pt x="0" y="3593655"/>
                </a:moveTo>
                <a:lnTo>
                  <a:pt x="3593655" y="3593655"/>
                </a:lnTo>
                <a:lnTo>
                  <a:pt x="3593655" y="0"/>
                </a:lnTo>
                <a:lnTo>
                  <a:pt x="0" y="0"/>
                </a:lnTo>
                <a:lnTo>
                  <a:pt x="0" y="3593655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9175" y="374125"/>
            <a:ext cx="0" cy="3047390"/>
          </a:xfrm>
          <a:custGeom>
            <a:avLst/>
            <a:gdLst/>
            <a:ahLst/>
            <a:cxnLst/>
            <a:rect l="l" t="t" r="r" b="b"/>
            <a:pathLst>
              <a:path h="3047390">
                <a:moveTo>
                  <a:pt x="0" y="0"/>
                </a:moveTo>
                <a:lnTo>
                  <a:pt x="0" y="304739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4128" y="3524822"/>
            <a:ext cx="3047390" cy="0"/>
          </a:xfrm>
          <a:custGeom>
            <a:avLst/>
            <a:gdLst/>
            <a:ahLst/>
            <a:cxnLst/>
            <a:rect l="l" t="t" r="r" b="b"/>
            <a:pathLst>
              <a:path w="3047390">
                <a:moveTo>
                  <a:pt x="0" y="0"/>
                </a:moveTo>
                <a:lnTo>
                  <a:pt x="304739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24825" y="322481"/>
            <a:ext cx="0" cy="3047390"/>
          </a:xfrm>
          <a:custGeom>
            <a:avLst/>
            <a:gdLst/>
            <a:ahLst/>
            <a:cxnLst/>
            <a:rect l="l" t="t" r="r" b="b"/>
            <a:pathLst>
              <a:path h="3047390">
                <a:moveTo>
                  <a:pt x="0" y="304739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22482" y="219172"/>
            <a:ext cx="3047390" cy="0"/>
          </a:xfrm>
          <a:custGeom>
            <a:avLst/>
            <a:gdLst/>
            <a:ahLst/>
            <a:cxnLst/>
            <a:rect l="l" t="t" r="r" b="b"/>
            <a:pathLst>
              <a:path w="3047390">
                <a:moveTo>
                  <a:pt x="304739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9175" y="3473172"/>
            <a:ext cx="51650" cy="51650"/>
          </a:xfrm>
          <a:custGeom>
            <a:avLst/>
            <a:gdLst/>
            <a:ahLst/>
            <a:cxnLst/>
            <a:rect l="l" t="t" r="r" b="b"/>
            <a:pathLst>
              <a:path w="51650" h="51650">
                <a:moveTo>
                  <a:pt x="0" y="0"/>
                </a:moveTo>
                <a:lnTo>
                  <a:pt x="0" y="51650"/>
                </a:lnTo>
                <a:lnTo>
                  <a:pt x="51650" y="5165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473169" y="3473172"/>
            <a:ext cx="51650" cy="51650"/>
          </a:xfrm>
          <a:custGeom>
            <a:avLst/>
            <a:gdLst/>
            <a:ahLst/>
            <a:cxnLst/>
            <a:rect l="l" t="t" r="r" b="b"/>
            <a:pathLst>
              <a:path w="51650" h="51650">
                <a:moveTo>
                  <a:pt x="0" y="51650"/>
                </a:moveTo>
                <a:lnTo>
                  <a:pt x="51650" y="51650"/>
                </a:lnTo>
                <a:lnTo>
                  <a:pt x="51650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473169" y="219177"/>
            <a:ext cx="51650" cy="51650"/>
          </a:xfrm>
          <a:custGeom>
            <a:avLst/>
            <a:gdLst/>
            <a:ahLst/>
            <a:cxnLst/>
            <a:rect l="l" t="t" r="r" b="b"/>
            <a:pathLst>
              <a:path w="51650" h="51650">
                <a:moveTo>
                  <a:pt x="51650" y="51650"/>
                </a:moveTo>
                <a:lnTo>
                  <a:pt x="51650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19175" y="219177"/>
            <a:ext cx="51650" cy="51650"/>
          </a:xfrm>
          <a:custGeom>
            <a:avLst/>
            <a:gdLst/>
            <a:ahLst/>
            <a:cxnLst/>
            <a:rect l="l" t="t" r="r" b="b"/>
            <a:pathLst>
              <a:path w="51650" h="51650">
                <a:moveTo>
                  <a:pt x="51650" y="0"/>
                </a:moveTo>
                <a:lnTo>
                  <a:pt x="0" y="0"/>
                </a:lnTo>
                <a:lnTo>
                  <a:pt x="0" y="5165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Sticker_quadratisch_100x100_Vorlage_PDF-Vorlagen.indd</dc:title>
  <dc:creator>setup</dc:creator>
  <cp:lastModifiedBy>Evelin Szabo</cp:lastModifiedBy>
  <cp:revision>2</cp:revision>
  <dcterms:created xsi:type="dcterms:W3CDTF">2015-05-27T11:55:11Z</dcterms:created>
  <dcterms:modified xsi:type="dcterms:W3CDTF">2015-07-06T15:57:57Z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