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Default Extension="jpg" ContentType="image/jpg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0693400" cy="7569200"/>
  <p:notesSz cx="10693400" cy="75692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media/image1.jpg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slide" Target="../slides/slide1.xml"/></Relationships>
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02005" y="2346452"/>
            <a:ext cx="9089390" cy="15895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04010" y="4238752"/>
            <a:ext cx="7485379" cy="18923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34670" y="1740916"/>
            <a:ext cx="4651629" cy="49956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507100" y="1740916"/>
            <a:ext cx="4651629" cy="49956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Relationship Id="rId7" Type="http://schemas.openxmlformats.org/officeDocument/2006/relationships/image" Target="../media/image1.jpg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692383" cy="7565135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34670" y="302767"/>
            <a:ext cx="9624059" cy="12110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34670" y="1740916"/>
            <a:ext cx="9624059" cy="49956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635756" y="7039356"/>
            <a:ext cx="3421887" cy="378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34670" y="7039356"/>
            <a:ext cx="2459482" cy="378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699248" y="7039356"/>
            <a:ext cx="2459482" cy="378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Relationship Id="rId3" Type="http://schemas.openxmlformats.org/officeDocument/2006/relationships/slide" Target="slide1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2018-07-18T10:22:30Z</dcterms:created>
  <dcterms:modified xsi:type="dcterms:W3CDTF">2018-07-18T10:22:30Z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2018-07-18T00:00:00Z</vt:filetime>
  </property>
  <property fmtid="{D5CDD505-2E9C-101B-9397-08002B2CF9AE}" pid="3" name="LastSaved">
    <vt:filetime>2018-07-18T00:00:00Z</vt:filetime>
  </property>
</Properties>
</file>