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8239700" cy="50411063"/>
  <p:notesSz cx="6858000" cy="9144000"/>
  <p:defaultTextStyle>
    <a:defPPr>
      <a:defRPr lang="de-DE"/>
    </a:defPPr>
    <a:lvl1pPr marL="0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1pPr>
    <a:lvl2pPr marL="2532813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2pPr>
    <a:lvl3pPr marL="5065628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3pPr>
    <a:lvl4pPr marL="7598441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4pPr>
    <a:lvl5pPr marL="10131254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5pPr>
    <a:lvl6pPr marL="12664068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6pPr>
    <a:lvl7pPr marL="15196882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7pPr>
    <a:lvl8pPr marL="17729696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8pPr>
    <a:lvl9pPr marL="20262509" algn="l" defTabSz="2532813" rtl="0" eaLnBrk="1" latinLnBrk="0" hangingPunct="1">
      <a:defRPr sz="10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72" y="7230"/>
      </p:cViewPr>
      <p:guideLst>
        <p:guide orient="horz" pos="15878"/>
        <p:guide pos="120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867978" y="15660107"/>
            <a:ext cx="32503745" cy="1080570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735955" y="28566269"/>
            <a:ext cx="26767790" cy="128828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32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065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598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13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664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196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729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262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34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67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7723783" y="2018784"/>
            <a:ext cx="8603933" cy="43012773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911985" y="2018784"/>
            <a:ext cx="25174469" cy="43012773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958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8616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20674" y="32393779"/>
            <a:ext cx="32503745" cy="10012197"/>
          </a:xfrm>
        </p:spPr>
        <p:txBody>
          <a:bodyPr anchor="t"/>
          <a:lstStyle>
            <a:lvl1pPr algn="l">
              <a:defRPr sz="222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20674" y="21366363"/>
            <a:ext cx="32503745" cy="11027416"/>
          </a:xfrm>
        </p:spPr>
        <p:txBody>
          <a:bodyPr anchor="b"/>
          <a:lstStyle>
            <a:lvl1pPr marL="0" indent="0">
              <a:buNone/>
              <a:defRPr sz="11000">
                <a:solidFill>
                  <a:schemeClr val="tx1">
                    <a:tint val="75000"/>
                  </a:schemeClr>
                </a:solidFill>
              </a:defRPr>
            </a:lvl1pPr>
            <a:lvl2pPr marL="2532813" indent="0">
              <a:buNone/>
              <a:defRPr sz="10000">
                <a:solidFill>
                  <a:schemeClr val="tx1">
                    <a:tint val="75000"/>
                  </a:schemeClr>
                </a:solidFill>
              </a:defRPr>
            </a:lvl2pPr>
            <a:lvl3pPr marL="5065628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3pPr>
            <a:lvl4pPr marL="7598441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4pPr>
            <a:lvl5pPr marL="10131254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5pPr>
            <a:lvl6pPr marL="12664068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6pPr>
            <a:lvl7pPr marL="15196882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7pPr>
            <a:lvl8pPr marL="17729696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8pPr>
            <a:lvl9pPr marL="20262509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922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911985" y="11762586"/>
            <a:ext cx="16889201" cy="33268971"/>
          </a:xfrm>
        </p:spPr>
        <p:txBody>
          <a:bodyPr/>
          <a:lstStyle>
            <a:lvl1pPr>
              <a:defRPr sz="15500"/>
            </a:lvl1pPr>
            <a:lvl2pPr>
              <a:defRPr sz="13300"/>
            </a:lvl2pPr>
            <a:lvl3pPr>
              <a:defRPr sz="11000"/>
            </a:lvl3pPr>
            <a:lvl4pPr>
              <a:defRPr sz="10000"/>
            </a:lvl4pPr>
            <a:lvl5pPr>
              <a:defRPr sz="10000"/>
            </a:lvl5pPr>
            <a:lvl6pPr>
              <a:defRPr sz="10000"/>
            </a:lvl6pPr>
            <a:lvl7pPr>
              <a:defRPr sz="10000"/>
            </a:lvl7pPr>
            <a:lvl8pPr>
              <a:defRPr sz="10000"/>
            </a:lvl8pPr>
            <a:lvl9pPr>
              <a:defRPr sz="10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9438515" y="11762586"/>
            <a:ext cx="16889201" cy="33268971"/>
          </a:xfrm>
        </p:spPr>
        <p:txBody>
          <a:bodyPr/>
          <a:lstStyle>
            <a:lvl1pPr>
              <a:defRPr sz="15500"/>
            </a:lvl1pPr>
            <a:lvl2pPr>
              <a:defRPr sz="13300"/>
            </a:lvl2pPr>
            <a:lvl3pPr>
              <a:defRPr sz="11000"/>
            </a:lvl3pPr>
            <a:lvl4pPr>
              <a:defRPr sz="10000"/>
            </a:lvl4pPr>
            <a:lvl5pPr>
              <a:defRPr sz="10000"/>
            </a:lvl5pPr>
            <a:lvl6pPr>
              <a:defRPr sz="10000"/>
            </a:lvl6pPr>
            <a:lvl7pPr>
              <a:defRPr sz="10000"/>
            </a:lvl7pPr>
            <a:lvl8pPr>
              <a:defRPr sz="10000"/>
            </a:lvl8pPr>
            <a:lvl9pPr>
              <a:defRPr sz="10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0961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11985" y="11284147"/>
            <a:ext cx="16895842" cy="4702695"/>
          </a:xfrm>
        </p:spPr>
        <p:txBody>
          <a:bodyPr anchor="b"/>
          <a:lstStyle>
            <a:lvl1pPr marL="0" indent="0">
              <a:buNone/>
              <a:defRPr sz="13300" b="1"/>
            </a:lvl1pPr>
            <a:lvl2pPr marL="2532813" indent="0">
              <a:buNone/>
              <a:defRPr sz="11000" b="1"/>
            </a:lvl2pPr>
            <a:lvl3pPr marL="5065628" indent="0">
              <a:buNone/>
              <a:defRPr sz="10000" b="1"/>
            </a:lvl3pPr>
            <a:lvl4pPr marL="7598441" indent="0">
              <a:buNone/>
              <a:defRPr sz="8900" b="1"/>
            </a:lvl4pPr>
            <a:lvl5pPr marL="10131254" indent="0">
              <a:buNone/>
              <a:defRPr sz="8900" b="1"/>
            </a:lvl5pPr>
            <a:lvl6pPr marL="12664068" indent="0">
              <a:buNone/>
              <a:defRPr sz="8900" b="1"/>
            </a:lvl6pPr>
            <a:lvl7pPr marL="15196882" indent="0">
              <a:buNone/>
              <a:defRPr sz="8900" b="1"/>
            </a:lvl7pPr>
            <a:lvl8pPr marL="17729696" indent="0">
              <a:buNone/>
              <a:defRPr sz="8900" b="1"/>
            </a:lvl8pPr>
            <a:lvl9pPr marL="20262509" indent="0">
              <a:buNone/>
              <a:defRPr sz="89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911985" y="15986842"/>
            <a:ext cx="16895842" cy="29044711"/>
          </a:xfrm>
        </p:spPr>
        <p:txBody>
          <a:bodyPr/>
          <a:lstStyle>
            <a:lvl1pPr>
              <a:defRPr sz="13300"/>
            </a:lvl1pPr>
            <a:lvl2pPr>
              <a:defRPr sz="11000"/>
            </a:lvl2pPr>
            <a:lvl3pPr>
              <a:defRPr sz="100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9425239" y="11284147"/>
            <a:ext cx="16902478" cy="4702695"/>
          </a:xfrm>
        </p:spPr>
        <p:txBody>
          <a:bodyPr anchor="b"/>
          <a:lstStyle>
            <a:lvl1pPr marL="0" indent="0">
              <a:buNone/>
              <a:defRPr sz="13300" b="1"/>
            </a:lvl1pPr>
            <a:lvl2pPr marL="2532813" indent="0">
              <a:buNone/>
              <a:defRPr sz="11000" b="1"/>
            </a:lvl2pPr>
            <a:lvl3pPr marL="5065628" indent="0">
              <a:buNone/>
              <a:defRPr sz="10000" b="1"/>
            </a:lvl3pPr>
            <a:lvl4pPr marL="7598441" indent="0">
              <a:buNone/>
              <a:defRPr sz="8900" b="1"/>
            </a:lvl4pPr>
            <a:lvl5pPr marL="10131254" indent="0">
              <a:buNone/>
              <a:defRPr sz="8900" b="1"/>
            </a:lvl5pPr>
            <a:lvl6pPr marL="12664068" indent="0">
              <a:buNone/>
              <a:defRPr sz="8900" b="1"/>
            </a:lvl6pPr>
            <a:lvl7pPr marL="15196882" indent="0">
              <a:buNone/>
              <a:defRPr sz="8900" b="1"/>
            </a:lvl7pPr>
            <a:lvl8pPr marL="17729696" indent="0">
              <a:buNone/>
              <a:defRPr sz="8900" b="1"/>
            </a:lvl8pPr>
            <a:lvl9pPr marL="20262509" indent="0">
              <a:buNone/>
              <a:defRPr sz="89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9425239" y="15986842"/>
            <a:ext cx="16902478" cy="29044711"/>
          </a:xfrm>
        </p:spPr>
        <p:txBody>
          <a:bodyPr/>
          <a:lstStyle>
            <a:lvl1pPr>
              <a:defRPr sz="13300"/>
            </a:lvl1pPr>
            <a:lvl2pPr>
              <a:defRPr sz="11000"/>
            </a:lvl2pPr>
            <a:lvl3pPr>
              <a:defRPr sz="100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717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010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37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11987" y="2007107"/>
            <a:ext cx="12580598" cy="8541875"/>
          </a:xfrm>
        </p:spPr>
        <p:txBody>
          <a:bodyPr anchor="b"/>
          <a:lstStyle>
            <a:lvl1pPr algn="l">
              <a:defRPr sz="11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950660" y="2007111"/>
            <a:ext cx="21377055" cy="43024446"/>
          </a:xfrm>
        </p:spPr>
        <p:txBody>
          <a:bodyPr/>
          <a:lstStyle>
            <a:lvl1pPr>
              <a:defRPr sz="17800"/>
            </a:lvl1pPr>
            <a:lvl2pPr>
              <a:defRPr sz="15500"/>
            </a:lvl2pPr>
            <a:lvl3pPr>
              <a:defRPr sz="13300"/>
            </a:lvl3pPr>
            <a:lvl4pPr>
              <a:defRPr sz="11000"/>
            </a:lvl4pPr>
            <a:lvl5pPr>
              <a:defRPr sz="11000"/>
            </a:lvl5pPr>
            <a:lvl6pPr>
              <a:defRPr sz="11000"/>
            </a:lvl6pPr>
            <a:lvl7pPr>
              <a:defRPr sz="11000"/>
            </a:lvl7pPr>
            <a:lvl8pPr>
              <a:defRPr sz="11000"/>
            </a:lvl8pPr>
            <a:lvl9pPr>
              <a:defRPr sz="11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11987" y="10548985"/>
            <a:ext cx="12580598" cy="34482571"/>
          </a:xfrm>
        </p:spPr>
        <p:txBody>
          <a:bodyPr/>
          <a:lstStyle>
            <a:lvl1pPr marL="0" indent="0">
              <a:buNone/>
              <a:defRPr sz="7700"/>
            </a:lvl1pPr>
            <a:lvl2pPr marL="2532813" indent="0">
              <a:buNone/>
              <a:defRPr sz="6600"/>
            </a:lvl2pPr>
            <a:lvl3pPr marL="5065628" indent="0">
              <a:buNone/>
              <a:defRPr sz="5600"/>
            </a:lvl3pPr>
            <a:lvl4pPr marL="7598441" indent="0">
              <a:buNone/>
              <a:defRPr sz="5000"/>
            </a:lvl4pPr>
            <a:lvl5pPr marL="10131254" indent="0">
              <a:buNone/>
              <a:defRPr sz="5000"/>
            </a:lvl5pPr>
            <a:lvl6pPr marL="12664068" indent="0">
              <a:buNone/>
              <a:defRPr sz="5000"/>
            </a:lvl6pPr>
            <a:lvl7pPr marL="15196882" indent="0">
              <a:buNone/>
              <a:defRPr sz="5000"/>
            </a:lvl7pPr>
            <a:lvl8pPr marL="17729696" indent="0">
              <a:buNone/>
              <a:defRPr sz="5000"/>
            </a:lvl8pPr>
            <a:lvl9pPr marL="20262509" indent="0">
              <a:buNone/>
              <a:defRPr sz="5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19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5249" y="35287744"/>
            <a:ext cx="22943820" cy="4165918"/>
          </a:xfrm>
        </p:spPr>
        <p:txBody>
          <a:bodyPr anchor="b"/>
          <a:lstStyle>
            <a:lvl1pPr algn="l">
              <a:defRPr sz="11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495249" y="4504322"/>
            <a:ext cx="22943820" cy="30246638"/>
          </a:xfrm>
        </p:spPr>
        <p:txBody>
          <a:bodyPr/>
          <a:lstStyle>
            <a:lvl1pPr marL="0" indent="0">
              <a:buNone/>
              <a:defRPr sz="17800"/>
            </a:lvl1pPr>
            <a:lvl2pPr marL="2532813" indent="0">
              <a:buNone/>
              <a:defRPr sz="15500"/>
            </a:lvl2pPr>
            <a:lvl3pPr marL="5065628" indent="0">
              <a:buNone/>
              <a:defRPr sz="13300"/>
            </a:lvl3pPr>
            <a:lvl4pPr marL="7598441" indent="0">
              <a:buNone/>
              <a:defRPr sz="11000"/>
            </a:lvl4pPr>
            <a:lvl5pPr marL="10131254" indent="0">
              <a:buNone/>
              <a:defRPr sz="11000"/>
            </a:lvl5pPr>
            <a:lvl6pPr marL="12664068" indent="0">
              <a:buNone/>
              <a:defRPr sz="11000"/>
            </a:lvl6pPr>
            <a:lvl7pPr marL="15196882" indent="0">
              <a:buNone/>
              <a:defRPr sz="11000"/>
            </a:lvl7pPr>
            <a:lvl8pPr marL="17729696" indent="0">
              <a:buNone/>
              <a:defRPr sz="11000"/>
            </a:lvl8pPr>
            <a:lvl9pPr marL="20262509" indent="0">
              <a:buNone/>
              <a:defRPr sz="11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495249" y="39453662"/>
            <a:ext cx="22943820" cy="5916294"/>
          </a:xfrm>
        </p:spPr>
        <p:txBody>
          <a:bodyPr/>
          <a:lstStyle>
            <a:lvl1pPr marL="0" indent="0">
              <a:buNone/>
              <a:defRPr sz="7700"/>
            </a:lvl1pPr>
            <a:lvl2pPr marL="2532813" indent="0">
              <a:buNone/>
              <a:defRPr sz="6600"/>
            </a:lvl2pPr>
            <a:lvl3pPr marL="5065628" indent="0">
              <a:buNone/>
              <a:defRPr sz="5600"/>
            </a:lvl3pPr>
            <a:lvl4pPr marL="7598441" indent="0">
              <a:buNone/>
              <a:defRPr sz="5000"/>
            </a:lvl4pPr>
            <a:lvl5pPr marL="10131254" indent="0">
              <a:buNone/>
              <a:defRPr sz="5000"/>
            </a:lvl5pPr>
            <a:lvl6pPr marL="12664068" indent="0">
              <a:buNone/>
              <a:defRPr sz="5000"/>
            </a:lvl6pPr>
            <a:lvl7pPr marL="15196882" indent="0">
              <a:buNone/>
              <a:defRPr sz="5000"/>
            </a:lvl7pPr>
            <a:lvl8pPr marL="17729696" indent="0">
              <a:buNone/>
              <a:defRPr sz="5000"/>
            </a:lvl8pPr>
            <a:lvl9pPr marL="20262509" indent="0">
              <a:buNone/>
              <a:defRPr sz="5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54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11985" y="2018780"/>
            <a:ext cx="34415730" cy="8401844"/>
          </a:xfrm>
          <a:prstGeom prst="rect">
            <a:avLst/>
          </a:prstGeom>
        </p:spPr>
        <p:txBody>
          <a:bodyPr vert="horz" lIns="506563" tIns="253281" rIns="506563" bIns="253281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11985" y="11762586"/>
            <a:ext cx="34415730" cy="33268971"/>
          </a:xfrm>
          <a:prstGeom prst="rect">
            <a:avLst/>
          </a:prstGeom>
        </p:spPr>
        <p:txBody>
          <a:bodyPr vert="horz" lIns="506563" tIns="253281" rIns="506563" bIns="253281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911985" y="46723591"/>
            <a:ext cx="8922597" cy="2683923"/>
          </a:xfrm>
          <a:prstGeom prst="rect">
            <a:avLst/>
          </a:prstGeom>
        </p:spPr>
        <p:txBody>
          <a:bodyPr vert="horz" lIns="506563" tIns="253281" rIns="506563" bIns="253281" rtlCol="0" anchor="ctr"/>
          <a:lstStyle>
            <a:lvl1pPr algn="l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E2618-8AE2-6D43-BCCB-2E90BA46D23B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065231" y="46723591"/>
            <a:ext cx="12109238" cy="2683923"/>
          </a:xfrm>
          <a:prstGeom prst="rect">
            <a:avLst/>
          </a:prstGeom>
        </p:spPr>
        <p:txBody>
          <a:bodyPr vert="horz" lIns="506563" tIns="253281" rIns="506563" bIns="253281" rtlCol="0" anchor="ctr"/>
          <a:lstStyle>
            <a:lvl1pPr algn="ctr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7405119" y="46723591"/>
            <a:ext cx="8922597" cy="2683923"/>
          </a:xfrm>
          <a:prstGeom prst="rect">
            <a:avLst/>
          </a:prstGeom>
        </p:spPr>
        <p:txBody>
          <a:bodyPr vert="horz" lIns="506563" tIns="253281" rIns="506563" bIns="253281" rtlCol="0" anchor="ctr"/>
          <a:lstStyle>
            <a:lvl1pPr algn="r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79AF8-79C9-C84F-A8C9-DAAFE68EE6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0378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32813" rtl="0" eaLnBrk="1" latinLnBrk="0" hangingPunct="1">
        <a:spcBef>
          <a:spcPct val="0"/>
        </a:spcBef>
        <a:buNone/>
        <a:defRPr sz="2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9610" indent="-1899610" algn="l" defTabSz="2532813" rtl="0" eaLnBrk="1" latinLnBrk="0" hangingPunct="1">
        <a:spcBef>
          <a:spcPct val="20000"/>
        </a:spcBef>
        <a:buFont typeface="Arial"/>
        <a:buChar char="•"/>
        <a:defRPr sz="17800" kern="1200">
          <a:solidFill>
            <a:schemeClr val="tx1"/>
          </a:solidFill>
          <a:latin typeface="+mn-lt"/>
          <a:ea typeface="+mn-ea"/>
          <a:cs typeface="+mn-cs"/>
        </a:defRPr>
      </a:lvl1pPr>
      <a:lvl2pPr marL="4115822" indent="-1583009" algn="l" defTabSz="2532813" rtl="0" eaLnBrk="1" latinLnBrk="0" hangingPunct="1">
        <a:spcBef>
          <a:spcPct val="20000"/>
        </a:spcBef>
        <a:buFont typeface="Arial"/>
        <a:buChar char="–"/>
        <a:defRPr sz="15500" kern="1200">
          <a:solidFill>
            <a:schemeClr val="tx1"/>
          </a:solidFill>
          <a:latin typeface="+mn-lt"/>
          <a:ea typeface="+mn-ea"/>
          <a:cs typeface="+mn-cs"/>
        </a:defRPr>
      </a:lvl2pPr>
      <a:lvl3pPr marL="6332034" indent="-1266407" algn="l" defTabSz="2532813" rtl="0" eaLnBrk="1" latinLnBrk="0" hangingPunct="1">
        <a:spcBef>
          <a:spcPct val="20000"/>
        </a:spcBef>
        <a:buFont typeface="Arial"/>
        <a:buChar char="•"/>
        <a:defRPr sz="13300" kern="1200">
          <a:solidFill>
            <a:schemeClr val="tx1"/>
          </a:solidFill>
          <a:latin typeface="+mn-lt"/>
          <a:ea typeface="+mn-ea"/>
          <a:cs typeface="+mn-cs"/>
        </a:defRPr>
      </a:lvl3pPr>
      <a:lvl4pPr marL="8864848" indent="-1266407" algn="l" defTabSz="2532813" rtl="0" eaLnBrk="1" latinLnBrk="0" hangingPunct="1">
        <a:spcBef>
          <a:spcPct val="20000"/>
        </a:spcBef>
        <a:buFont typeface="Arial"/>
        <a:buChar char="–"/>
        <a:defRPr sz="1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397661" indent="-1266407" algn="l" defTabSz="2532813" rtl="0" eaLnBrk="1" latinLnBrk="0" hangingPunct="1">
        <a:spcBef>
          <a:spcPct val="20000"/>
        </a:spcBef>
        <a:buFont typeface="Arial"/>
        <a:buChar char="»"/>
        <a:defRPr sz="1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930476" indent="-1266407" algn="l" defTabSz="253281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463289" indent="-1266407" algn="l" defTabSz="253281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996102" indent="-1266407" algn="l" defTabSz="253281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528916" indent="-1266407" algn="l" defTabSz="253281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1pPr>
      <a:lvl2pPr marL="2532813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5065628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3pPr>
      <a:lvl4pPr marL="7598441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4pPr>
      <a:lvl5pPr marL="10131254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5pPr>
      <a:lvl6pPr marL="12664068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6pPr>
      <a:lvl7pPr marL="15196882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7pPr>
      <a:lvl8pPr marL="17729696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8pPr>
      <a:lvl9pPr marL="20262509" algn="l" defTabSz="2532813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Pappfigur-145-Weihnachtsb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239700" cy="50405762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 rot="20777259">
            <a:off x="17338523" y="29729606"/>
            <a:ext cx="7664444" cy="3693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500" baseline="30000" dirty="0">
                <a:solidFill>
                  <a:srgbClr val="000000"/>
                </a:solidFill>
                <a:latin typeface="ArialMT"/>
              </a:rPr>
              <a:t>Frohe      Weihnachten</a:t>
            </a:r>
          </a:p>
          <a:p>
            <a:r>
              <a:rPr lang="de-DE" sz="12100" b="1" baseline="30000" dirty="0">
                <a:solidFill>
                  <a:srgbClr val="FF0000"/>
                </a:solidFill>
                <a:latin typeface="Arial-BoldMT"/>
              </a:rPr>
              <a:t>wünscht Firma</a:t>
            </a:r>
          </a:p>
          <a:p>
            <a:r>
              <a:rPr lang="de-DE" sz="14500" b="1" baseline="30000" dirty="0">
                <a:solidFill>
                  <a:srgbClr val="FF0000"/>
                </a:solidFill>
                <a:latin typeface="Arial-BoldMT"/>
              </a:rPr>
              <a:t>Mustermann </a:t>
            </a:r>
          </a:p>
        </p:txBody>
      </p:sp>
    </p:spTree>
    <p:extLst>
      <p:ext uri="{BB962C8B-B14F-4D97-AF65-F5344CB8AC3E}">
        <p14:creationId xmlns:p14="http://schemas.microsoft.com/office/powerpoint/2010/main" val="1242890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8</cp:revision>
  <dcterms:created xsi:type="dcterms:W3CDTF">2014-11-20T10:21:15Z</dcterms:created>
  <dcterms:modified xsi:type="dcterms:W3CDTF">2015-07-06T14:04:14Z</dcterms:modified>
</cp:coreProperties>
</file>