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4249400" cy="20104100"/>
  <p:notesSz cx="142494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9181" y="6232271"/>
            <a:ext cx="1211738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8362" y="11258296"/>
            <a:ext cx="997902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12787" y="4623943"/>
            <a:ext cx="6201251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341711" y="4623943"/>
            <a:ext cx="6201251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8716" y="68740"/>
            <a:ext cx="14117319" cy="19966940"/>
          </a:xfrm>
          <a:custGeom>
            <a:avLst/>
            <a:gdLst/>
            <a:ahLst/>
            <a:cxnLst/>
            <a:rect l="l" t="t" r="r" b="b"/>
            <a:pathLst>
              <a:path w="14117319" h="19966940">
                <a:moveTo>
                  <a:pt x="0" y="19966643"/>
                </a:moveTo>
                <a:lnTo>
                  <a:pt x="14116953" y="19966643"/>
                </a:lnTo>
                <a:lnTo>
                  <a:pt x="14116953" y="0"/>
                </a:lnTo>
                <a:lnTo>
                  <a:pt x="0" y="0"/>
                </a:lnTo>
                <a:lnTo>
                  <a:pt x="0" y="19966643"/>
                </a:lnTo>
                <a:close/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2787" y="804164"/>
            <a:ext cx="1283017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2787" y="4623943"/>
            <a:ext cx="1283017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46955" y="18696814"/>
            <a:ext cx="456184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12787" y="18696814"/>
            <a:ext cx="327882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264140" y="18696814"/>
            <a:ext cx="327882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0405" y="265362"/>
            <a:ext cx="0" cy="19615150"/>
          </a:xfrm>
          <a:custGeom>
            <a:avLst/>
            <a:gdLst/>
            <a:ahLst/>
            <a:cxnLst/>
            <a:rect l="l" t="t" r="r" b="b"/>
            <a:pathLst>
              <a:path w="0" h="19615150">
                <a:moveTo>
                  <a:pt x="0" y="0"/>
                </a:moveTo>
                <a:lnTo>
                  <a:pt x="0" y="19615041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65169" y="19963694"/>
            <a:ext cx="13766165" cy="0"/>
          </a:xfrm>
          <a:custGeom>
            <a:avLst/>
            <a:gdLst/>
            <a:ahLst/>
            <a:cxnLst/>
            <a:rect l="l" t="t" r="r" b="b"/>
            <a:pathLst>
              <a:path w="13766165" h="0">
                <a:moveTo>
                  <a:pt x="0" y="0"/>
                </a:moveTo>
                <a:lnTo>
                  <a:pt x="13765649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4113989" y="223715"/>
            <a:ext cx="0" cy="19615150"/>
          </a:xfrm>
          <a:custGeom>
            <a:avLst/>
            <a:gdLst/>
            <a:ahLst/>
            <a:cxnLst/>
            <a:rect l="l" t="t" r="r" b="b"/>
            <a:pathLst>
              <a:path w="0" h="19615150">
                <a:moveTo>
                  <a:pt x="0" y="19615041"/>
                </a:move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23577" y="140425"/>
            <a:ext cx="13766165" cy="0"/>
          </a:xfrm>
          <a:custGeom>
            <a:avLst/>
            <a:gdLst/>
            <a:ahLst/>
            <a:cxnLst/>
            <a:rect l="l" t="t" r="r" b="b"/>
            <a:pathLst>
              <a:path w="13766165" h="0">
                <a:moveTo>
                  <a:pt x="13765649" y="0"/>
                </a:move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0405" y="19922047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10" h="41909">
                <a:moveTo>
                  <a:pt x="0" y="0"/>
                </a:moveTo>
                <a:lnTo>
                  <a:pt x="0" y="41640"/>
                </a:lnTo>
                <a:lnTo>
                  <a:pt x="41592" y="41640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4072403" y="19922047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0" y="41640"/>
                </a:moveTo>
                <a:lnTo>
                  <a:pt x="41592" y="41640"/>
                </a:lnTo>
                <a:lnTo>
                  <a:pt x="41592" y="0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4072403" y="140420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592" y="41652"/>
                </a:moveTo>
                <a:lnTo>
                  <a:pt x="41592" y="0"/>
                </a:ln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0405" y="140420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10" h="41910">
                <a:moveTo>
                  <a:pt x="41592" y="0"/>
                </a:moveTo>
                <a:lnTo>
                  <a:pt x="0" y="0"/>
                </a:lnTo>
                <a:lnTo>
                  <a:pt x="0" y="41652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-2" y="21"/>
            <a:ext cx="14254480" cy="20104100"/>
            <a:chOff x="-2" y="21"/>
            <a:chExt cx="14254480" cy="20104100"/>
          </a:xfrm>
        </p:grpSpPr>
        <p:sp>
          <p:nvSpPr>
            <p:cNvPr id="11" name="object 11"/>
            <p:cNvSpPr/>
            <p:nvPr/>
          </p:nvSpPr>
          <p:spPr>
            <a:xfrm>
              <a:off x="7128680" y="21"/>
              <a:ext cx="0" cy="20104100"/>
            </a:xfrm>
            <a:custGeom>
              <a:avLst/>
              <a:gdLst/>
              <a:ahLst/>
              <a:cxnLst/>
              <a:rect l="l" t="t" r="r" b="b"/>
              <a:pathLst>
                <a:path w="0" h="20104100">
                  <a:moveTo>
                    <a:pt x="0" y="0"/>
                  </a:moveTo>
                  <a:lnTo>
                    <a:pt x="0" y="20104076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2" y="10052060"/>
              <a:ext cx="14254480" cy="0"/>
            </a:xfrm>
            <a:custGeom>
              <a:avLst/>
              <a:gdLst/>
              <a:ahLst/>
              <a:cxnLst/>
              <a:rect l="l" t="t" r="r" b="b"/>
              <a:pathLst>
                <a:path w="14254480" h="0">
                  <a:moveTo>
                    <a:pt x="14254399" y="0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09015" y="828699"/>
              <a:ext cx="11303635" cy="14535150"/>
            </a:xfrm>
            <a:custGeom>
              <a:avLst/>
              <a:gdLst/>
              <a:ahLst/>
              <a:cxnLst/>
              <a:rect l="l" t="t" r="r" b="b"/>
              <a:pathLst>
                <a:path w="11303635" h="14535150">
                  <a:moveTo>
                    <a:pt x="208737" y="282333"/>
                  </a:moveTo>
                  <a:lnTo>
                    <a:pt x="106743" y="107594"/>
                  </a:lnTo>
                  <a:lnTo>
                    <a:pt x="195402" y="0"/>
                  </a:lnTo>
                  <a:lnTo>
                    <a:pt x="154076" y="0"/>
                  </a:lnTo>
                  <a:lnTo>
                    <a:pt x="37452" y="141160"/>
                  </a:lnTo>
                  <a:lnTo>
                    <a:pt x="36156" y="141160"/>
                  </a:lnTo>
                  <a:lnTo>
                    <a:pt x="36156" y="0"/>
                  </a:lnTo>
                  <a:lnTo>
                    <a:pt x="0" y="0"/>
                  </a:lnTo>
                  <a:lnTo>
                    <a:pt x="0" y="282333"/>
                  </a:lnTo>
                  <a:lnTo>
                    <a:pt x="36156" y="282333"/>
                  </a:lnTo>
                  <a:lnTo>
                    <a:pt x="36156" y="193243"/>
                  </a:lnTo>
                  <a:lnTo>
                    <a:pt x="84366" y="135991"/>
                  </a:lnTo>
                  <a:lnTo>
                    <a:pt x="168287" y="282333"/>
                  </a:lnTo>
                  <a:lnTo>
                    <a:pt x="208737" y="282333"/>
                  </a:lnTo>
                  <a:close/>
                </a:path>
                <a:path w="11303635" h="14535150">
                  <a:moveTo>
                    <a:pt x="1825459" y="14526070"/>
                  </a:moveTo>
                  <a:lnTo>
                    <a:pt x="1707832" y="14324622"/>
                  </a:lnTo>
                  <a:lnTo>
                    <a:pt x="1704009" y="14318069"/>
                  </a:lnTo>
                  <a:lnTo>
                    <a:pt x="1748015" y="14300429"/>
                  </a:lnTo>
                  <a:lnTo>
                    <a:pt x="1778342" y="14275168"/>
                  </a:lnTo>
                  <a:lnTo>
                    <a:pt x="1781733" y="14272349"/>
                  </a:lnTo>
                  <a:lnTo>
                    <a:pt x="1803311" y="14233500"/>
                  </a:lnTo>
                  <a:lnTo>
                    <a:pt x="1810905" y="14183525"/>
                  </a:lnTo>
                  <a:lnTo>
                    <a:pt x="1802866" y="14131277"/>
                  </a:lnTo>
                  <a:lnTo>
                    <a:pt x="1783270" y="14098448"/>
                  </a:lnTo>
                  <a:lnTo>
                    <a:pt x="1780095" y="14093127"/>
                  </a:lnTo>
                  <a:lnTo>
                    <a:pt x="1749818" y="14071384"/>
                  </a:lnTo>
                  <a:lnTo>
                    <a:pt x="1749818" y="14183525"/>
                  </a:lnTo>
                  <a:lnTo>
                    <a:pt x="1742300" y="14223619"/>
                  </a:lnTo>
                  <a:lnTo>
                    <a:pt x="1720189" y="14252258"/>
                  </a:lnTo>
                  <a:lnTo>
                    <a:pt x="1684159" y="14269441"/>
                  </a:lnTo>
                  <a:lnTo>
                    <a:pt x="1634921" y="14275168"/>
                  </a:lnTo>
                  <a:lnTo>
                    <a:pt x="1555648" y="14275168"/>
                  </a:lnTo>
                  <a:lnTo>
                    <a:pt x="1555648" y="14098448"/>
                  </a:lnTo>
                  <a:lnTo>
                    <a:pt x="1634921" y="14098448"/>
                  </a:lnTo>
                  <a:lnTo>
                    <a:pt x="1684159" y="14102944"/>
                  </a:lnTo>
                  <a:lnTo>
                    <a:pt x="1720189" y="14117536"/>
                  </a:lnTo>
                  <a:lnTo>
                    <a:pt x="1742300" y="14143850"/>
                  </a:lnTo>
                  <a:lnTo>
                    <a:pt x="1749818" y="14183525"/>
                  </a:lnTo>
                  <a:lnTo>
                    <a:pt x="1749818" y="14071384"/>
                  </a:lnTo>
                  <a:lnTo>
                    <a:pt x="1744624" y="14067650"/>
                  </a:lnTo>
                  <a:lnTo>
                    <a:pt x="1698459" y="14053414"/>
                  </a:lnTo>
                  <a:lnTo>
                    <a:pt x="1643646" y="14048994"/>
                  </a:lnTo>
                  <a:lnTo>
                    <a:pt x="1494561" y="14048994"/>
                  </a:lnTo>
                  <a:lnTo>
                    <a:pt x="1494561" y="14526070"/>
                  </a:lnTo>
                  <a:lnTo>
                    <a:pt x="1555648" y="14526070"/>
                  </a:lnTo>
                  <a:lnTo>
                    <a:pt x="1555648" y="14324622"/>
                  </a:lnTo>
                  <a:lnTo>
                    <a:pt x="1641462" y="14324622"/>
                  </a:lnTo>
                  <a:lnTo>
                    <a:pt x="1756371" y="14526070"/>
                  </a:lnTo>
                  <a:lnTo>
                    <a:pt x="1825459" y="14526070"/>
                  </a:lnTo>
                  <a:close/>
                </a:path>
                <a:path w="11303635" h="14535150">
                  <a:moveTo>
                    <a:pt x="1990102" y="14062812"/>
                  </a:moveTo>
                  <a:lnTo>
                    <a:pt x="1987397" y="14048537"/>
                  </a:lnTo>
                  <a:lnTo>
                    <a:pt x="1979930" y="14036993"/>
                  </a:lnTo>
                  <a:lnTo>
                    <a:pt x="1968627" y="14029258"/>
                  </a:lnTo>
                  <a:lnTo>
                    <a:pt x="1954466" y="14026439"/>
                  </a:lnTo>
                  <a:lnTo>
                    <a:pt x="1939886" y="14029258"/>
                  </a:lnTo>
                  <a:lnTo>
                    <a:pt x="1928380" y="14036993"/>
                  </a:lnTo>
                  <a:lnTo>
                    <a:pt x="1920824" y="14048537"/>
                  </a:lnTo>
                  <a:lnTo>
                    <a:pt x="1918106" y="14062812"/>
                  </a:lnTo>
                  <a:lnTo>
                    <a:pt x="1920824" y="14077074"/>
                  </a:lnTo>
                  <a:lnTo>
                    <a:pt x="1928380" y="14088618"/>
                  </a:lnTo>
                  <a:lnTo>
                    <a:pt x="1939886" y="14096352"/>
                  </a:lnTo>
                  <a:lnTo>
                    <a:pt x="1954466" y="14099172"/>
                  </a:lnTo>
                  <a:lnTo>
                    <a:pt x="1968627" y="14096352"/>
                  </a:lnTo>
                  <a:lnTo>
                    <a:pt x="1979930" y="14088618"/>
                  </a:lnTo>
                  <a:lnTo>
                    <a:pt x="1987397" y="14077074"/>
                  </a:lnTo>
                  <a:lnTo>
                    <a:pt x="1990102" y="14062812"/>
                  </a:lnTo>
                  <a:close/>
                </a:path>
                <a:path w="11303635" h="14535150">
                  <a:moveTo>
                    <a:pt x="2130463" y="14062812"/>
                  </a:moveTo>
                  <a:lnTo>
                    <a:pt x="2127745" y="14048537"/>
                  </a:lnTo>
                  <a:lnTo>
                    <a:pt x="2120188" y="14036993"/>
                  </a:lnTo>
                  <a:lnTo>
                    <a:pt x="2108682" y="14029258"/>
                  </a:lnTo>
                  <a:lnTo>
                    <a:pt x="2094103" y="14026439"/>
                  </a:lnTo>
                  <a:lnTo>
                    <a:pt x="2079942" y="14029258"/>
                  </a:lnTo>
                  <a:lnTo>
                    <a:pt x="2068652" y="14036993"/>
                  </a:lnTo>
                  <a:lnTo>
                    <a:pt x="2061171" y="14048537"/>
                  </a:lnTo>
                  <a:lnTo>
                    <a:pt x="2058466" y="14062812"/>
                  </a:lnTo>
                  <a:lnTo>
                    <a:pt x="2061171" y="14077074"/>
                  </a:lnTo>
                  <a:lnTo>
                    <a:pt x="2068652" y="14088618"/>
                  </a:lnTo>
                  <a:lnTo>
                    <a:pt x="2079942" y="14096352"/>
                  </a:lnTo>
                  <a:lnTo>
                    <a:pt x="2094103" y="14099172"/>
                  </a:lnTo>
                  <a:lnTo>
                    <a:pt x="2108682" y="14096352"/>
                  </a:lnTo>
                  <a:lnTo>
                    <a:pt x="2120188" y="14088618"/>
                  </a:lnTo>
                  <a:lnTo>
                    <a:pt x="2127745" y="14077074"/>
                  </a:lnTo>
                  <a:lnTo>
                    <a:pt x="2130463" y="14062812"/>
                  </a:lnTo>
                  <a:close/>
                </a:path>
                <a:path w="11303635" h="14535150">
                  <a:moveTo>
                    <a:pt x="2163191" y="14172616"/>
                  </a:moveTo>
                  <a:lnTo>
                    <a:pt x="2102827" y="14172616"/>
                  </a:lnTo>
                  <a:lnTo>
                    <a:pt x="2102827" y="14422793"/>
                  </a:lnTo>
                  <a:lnTo>
                    <a:pt x="2079383" y="14449603"/>
                  </a:lnTo>
                  <a:lnTo>
                    <a:pt x="2057019" y="14468158"/>
                  </a:lnTo>
                  <a:lnTo>
                    <a:pt x="2034108" y="14478940"/>
                  </a:lnTo>
                  <a:lnTo>
                    <a:pt x="2009013" y="14482432"/>
                  </a:lnTo>
                  <a:lnTo>
                    <a:pt x="1978926" y="14476984"/>
                  </a:lnTo>
                  <a:lnTo>
                    <a:pt x="1958111" y="14460068"/>
                  </a:lnTo>
                  <a:lnTo>
                    <a:pt x="1946021" y="14430883"/>
                  </a:lnTo>
                  <a:lnTo>
                    <a:pt x="1942109" y="14388618"/>
                  </a:lnTo>
                  <a:lnTo>
                    <a:pt x="1942109" y="14172616"/>
                  </a:lnTo>
                  <a:lnTo>
                    <a:pt x="1881746" y="14172616"/>
                  </a:lnTo>
                  <a:lnTo>
                    <a:pt x="1881746" y="14396619"/>
                  </a:lnTo>
                  <a:lnTo>
                    <a:pt x="1888147" y="14456245"/>
                  </a:lnTo>
                  <a:lnTo>
                    <a:pt x="1907832" y="14499527"/>
                  </a:lnTo>
                  <a:lnTo>
                    <a:pt x="1941576" y="14525892"/>
                  </a:lnTo>
                  <a:lnTo>
                    <a:pt x="1990102" y="14534795"/>
                  </a:lnTo>
                  <a:lnTo>
                    <a:pt x="2024240" y="14530210"/>
                  </a:lnTo>
                  <a:lnTo>
                    <a:pt x="2054288" y="14517256"/>
                  </a:lnTo>
                  <a:lnTo>
                    <a:pt x="2081326" y="14497063"/>
                  </a:lnTo>
                  <a:lnTo>
                    <a:pt x="2095334" y="14482432"/>
                  </a:lnTo>
                  <a:lnTo>
                    <a:pt x="2106472" y="14470799"/>
                  </a:lnTo>
                  <a:lnTo>
                    <a:pt x="2108644" y="14470799"/>
                  </a:lnTo>
                  <a:lnTo>
                    <a:pt x="2113737" y="14526070"/>
                  </a:lnTo>
                  <a:lnTo>
                    <a:pt x="2163191" y="14526070"/>
                  </a:lnTo>
                  <a:lnTo>
                    <a:pt x="2163191" y="14470799"/>
                  </a:lnTo>
                  <a:lnTo>
                    <a:pt x="2163191" y="14172616"/>
                  </a:lnTo>
                  <a:close/>
                </a:path>
                <a:path w="11303635" h="14535150">
                  <a:moveTo>
                    <a:pt x="2520924" y="14489710"/>
                  </a:moveTo>
                  <a:lnTo>
                    <a:pt x="2494750" y="14451165"/>
                  </a:lnTo>
                  <a:lnTo>
                    <a:pt x="2477503" y="14464360"/>
                  </a:lnTo>
                  <a:lnTo>
                    <a:pt x="2457653" y="14474978"/>
                  </a:lnTo>
                  <a:lnTo>
                    <a:pt x="2435631" y="14482051"/>
                  </a:lnTo>
                  <a:lnTo>
                    <a:pt x="2411844" y="14484617"/>
                  </a:lnTo>
                  <a:lnTo>
                    <a:pt x="2367610" y="14474939"/>
                  </a:lnTo>
                  <a:lnTo>
                    <a:pt x="2333383" y="14447609"/>
                  </a:lnTo>
                  <a:lnTo>
                    <a:pt x="2311311" y="14405153"/>
                  </a:lnTo>
                  <a:lnTo>
                    <a:pt x="2303475" y="14350073"/>
                  </a:lnTo>
                  <a:lnTo>
                    <a:pt x="2311755" y="14294460"/>
                  </a:lnTo>
                  <a:lnTo>
                    <a:pt x="2334755" y="14251534"/>
                  </a:lnTo>
                  <a:lnTo>
                    <a:pt x="2369756" y="14223873"/>
                  </a:lnTo>
                  <a:lnTo>
                    <a:pt x="2414028" y="14214081"/>
                  </a:lnTo>
                  <a:lnTo>
                    <a:pt x="2434247" y="14216063"/>
                  </a:lnTo>
                  <a:lnTo>
                    <a:pt x="2452573" y="14221803"/>
                  </a:lnTo>
                  <a:lnTo>
                    <a:pt x="2469248" y="14230947"/>
                  </a:lnTo>
                  <a:lnTo>
                    <a:pt x="2484564" y="14243164"/>
                  </a:lnTo>
                  <a:lnTo>
                    <a:pt x="2514384" y="14205344"/>
                  </a:lnTo>
                  <a:lnTo>
                    <a:pt x="2494369" y="14189050"/>
                  </a:lnTo>
                  <a:lnTo>
                    <a:pt x="2470937" y="14175893"/>
                  </a:lnTo>
                  <a:lnTo>
                    <a:pt x="2443403" y="14167104"/>
                  </a:lnTo>
                  <a:lnTo>
                    <a:pt x="2411120" y="14163891"/>
                  </a:lnTo>
                  <a:lnTo>
                    <a:pt x="2366949" y="14169454"/>
                  </a:lnTo>
                  <a:lnTo>
                    <a:pt x="2326589" y="14185824"/>
                  </a:lnTo>
                  <a:lnTo>
                    <a:pt x="2291931" y="14212532"/>
                  </a:lnTo>
                  <a:lnTo>
                    <a:pt x="2264854" y="14249121"/>
                  </a:lnTo>
                  <a:lnTo>
                    <a:pt x="2247227" y="14295120"/>
                  </a:lnTo>
                  <a:lnTo>
                    <a:pt x="2240940" y="14350073"/>
                  </a:lnTo>
                  <a:lnTo>
                    <a:pt x="2246706" y="14404416"/>
                  </a:lnTo>
                  <a:lnTo>
                    <a:pt x="2263076" y="14449997"/>
                  </a:lnTo>
                  <a:lnTo>
                    <a:pt x="2288667" y="14486344"/>
                  </a:lnTo>
                  <a:lnTo>
                    <a:pt x="2322068" y="14512925"/>
                  </a:lnTo>
                  <a:lnTo>
                    <a:pt x="2361895" y="14529245"/>
                  </a:lnTo>
                  <a:lnTo>
                    <a:pt x="2406751" y="14534795"/>
                  </a:lnTo>
                  <a:lnTo>
                    <a:pt x="2437892" y="14531835"/>
                  </a:lnTo>
                  <a:lnTo>
                    <a:pt x="2467660" y="14523161"/>
                  </a:lnTo>
                  <a:lnTo>
                    <a:pt x="2495524" y="14509026"/>
                  </a:lnTo>
                  <a:lnTo>
                    <a:pt x="2520924" y="14489710"/>
                  </a:lnTo>
                  <a:close/>
                </a:path>
                <a:path w="11303635" h="14535150">
                  <a:moveTo>
                    <a:pt x="2875102" y="14526070"/>
                  </a:moveTo>
                  <a:lnTo>
                    <a:pt x="2742019" y="14315161"/>
                  </a:lnTo>
                  <a:lnTo>
                    <a:pt x="2859836" y="14172616"/>
                  </a:lnTo>
                  <a:lnTo>
                    <a:pt x="2792196" y="14172616"/>
                  </a:lnTo>
                  <a:lnTo>
                    <a:pt x="2643111" y="14357350"/>
                  </a:lnTo>
                  <a:lnTo>
                    <a:pt x="2640927" y="14357350"/>
                  </a:lnTo>
                  <a:lnTo>
                    <a:pt x="2640927" y="14008265"/>
                  </a:lnTo>
                  <a:lnTo>
                    <a:pt x="2581287" y="14008265"/>
                  </a:lnTo>
                  <a:lnTo>
                    <a:pt x="2581287" y="14526070"/>
                  </a:lnTo>
                  <a:lnTo>
                    <a:pt x="2640927" y="14526070"/>
                  </a:lnTo>
                  <a:lnTo>
                    <a:pt x="2640927" y="14432979"/>
                  </a:lnTo>
                  <a:lnTo>
                    <a:pt x="2706382" y="14356614"/>
                  </a:lnTo>
                  <a:lnTo>
                    <a:pt x="2809646" y="14526070"/>
                  </a:lnTo>
                  <a:lnTo>
                    <a:pt x="2875102" y="14526070"/>
                  </a:lnTo>
                  <a:close/>
                </a:path>
                <a:path w="11303635" h="14535150">
                  <a:moveTo>
                    <a:pt x="3163532" y="14429346"/>
                  </a:moveTo>
                  <a:lnTo>
                    <a:pt x="3154375" y="14388287"/>
                  </a:lnTo>
                  <a:lnTo>
                    <a:pt x="3130080" y="14358887"/>
                  </a:lnTo>
                  <a:lnTo>
                    <a:pt x="3095421" y="14337805"/>
                  </a:lnTo>
                  <a:lnTo>
                    <a:pt x="3055175" y="14321714"/>
                  </a:lnTo>
                  <a:lnTo>
                    <a:pt x="3024746" y="14310335"/>
                  </a:lnTo>
                  <a:lnTo>
                    <a:pt x="3001086" y="14297800"/>
                  </a:lnTo>
                  <a:lnTo>
                    <a:pt x="2985732" y="14282128"/>
                  </a:lnTo>
                  <a:lnTo>
                    <a:pt x="2980258" y="14261351"/>
                  </a:lnTo>
                  <a:lnTo>
                    <a:pt x="2984042" y="14242352"/>
                  </a:lnTo>
                  <a:lnTo>
                    <a:pt x="2995714" y="14226070"/>
                  </a:lnTo>
                  <a:lnTo>
                    <a:pt x="3015856" y="14214716"/>
                  </a:lnTo>
                  <a:lnTo>
                    <a:pt x="3044990" y="14210437"/>
                  </a:lnTo>
                  <a:lnTo>
                    <a:pt x="3067431" y="14212316"/>
                  </a:lnTo>
                  <a:lnTo>
                    <a:pt x="3088170" y="14217803"/>
                  </a:lnTo>
                  <a:lnTo>
                    <a:pt x="3107677" y="14226705"/>
                  </a:lnTo>
                  <a:lnTo>
                    <a:pt x="3126448" y="14238808"/>
                  </a:lnTo>
                  <a:lnTo>
                    <a:pt x="3154083" y="14203896"/>
                  </a:lnTo>
                  <a:lnTo>
                    <a:pt x="3131502" y="14187831"/>
                  </a:lnTo>
                  <a:lnTo>
                    <a:pt x="3105442" y="14175169"/>
                  </a:lnTo>
                  <a:lnTo>
                    <a:pt x="3076244" y="14166876"/>
                  </a:lnTo>
                  <a:lnTo>
                    <a:pt x="3044266" y="14163891"/>
                  </a:lnTo>
                  <a:lnTo>
                    <a:pt x="2992653" y="14171600"/>
                  </a:lnTo>
                  <a:lnTo>
                    <a:pt x="2954261" y="14192809"/>
                  </a:lnTo>
                  <a:lnTo>
                    <a:pt x="2930334" y="14224648"/>
                  </a:lnTo>
                  <a:lnTo>
                    <a:pt x="2922079" y="14264259"/>
                  </a:lnTo>
                  <a:lnTo>
                    <a:pt x="2930868" y="14302169"/>
                  </a:lnTo>
                  <a:lnTo>
                    <a:pt x="2954172" y="14330248"/>
                  </a:lnTo>
                  <a:lnTo>
                    <a:pt x="2987433" y="14350975"/>
                  </a:lnTo>
                  <a:lnTo>
                    <a:pt x="3026079" y="14366799"/>
                  </a:lnTo>
                  <a:lnTo>
                    <a:pt x="3055340" y="14378165"/>
                  </a:lnTo>
                  <a:lnTo>
                    <a:pt x="3080715" y="14391704"/>
                  </a:lnTo>
                  <a:lnTo>
                    <a:pt x="3098596" y="14409344"/>
                  </a:lnTo>
                  <a:lnTo>
                    <a:pt x="3105353" y="14432979"/>
                  </a:lnTo>
                  <a:lnTo>
                    <a:pt x="3101098" y="14454391"/>
                  </a:lnTo>
                  <a:lnTo>
                    <a:pt x="3088259" y="14471701"/>
                  </a:lnTo>
                  <a:lnTo>
                    <a:pt x="3066694" y="14483296"/>
                  </a:lnTo>
                  <a:lnTo>
                    <a:pt x="3036265" y="14487525"/>
                  </a:lnTo>
                  <a:lnTo>
                    <a:pt x="3005556" y="14485074"/>
                  </a:lnTo>
                  <a:lnTo>
                    <a:pt x="2978264" y="14477797"/>
                  </a:lnTo>
                  <a:lnTo>
                    <a:pt x="2953423" y="14465745"/>
                  </a:lnTo>
                  <a:lnTo>
                    <a:pt x="2930080" y="14448981"/>
                  </a:lnTo>
                  <a:lnTo>
                    <a:pt x="2902445" y="14483893"/>
                  </a:lnTo>
                  <a:lnTo>
                    <a:pt x="2929559" y="14505343"/>
                  </a:lnTo>
                  <a:lnTo>
                    <a:pt x="2961170" y="14521345"/>
                  </a:lnTo>
                  <a:lnTo>
                    <a:pt x="2996336" y="14531340"/>
                  </a:lnTo>
                  <a:lnTo>
                    <a:pt x="3034080" y="14534795"/>
                  </a:lnTo>
                  <a:lnTo>
                    <a:pt x="3089592" y="14526400"/>
                  </a:lnTo>
                  <a:lnTo>
                    <a:pt x="3130169" y="14503616"/>
                  </a:lnTo>
                  <a:lnTo>
                    <a:pt x="3155061" y="14470063"/>
                  </a:lnTo>
                  <a:lnTo>
                    <a:pt x="3163532" y="14429346"/>
                  </a:lnTo>
                  <a:close/>
                </a:path>
                <a:path w="11303635" h="14535150">
                  <a:moveTo>
                    <a:pt x="3511232" y="14329715"/>
                  </a:moveTo>
                  <a:lnTo>
                    <a:pt x="3510051" y="14318806"/>
                  </a:lnTo>
                  <a:lnTo>
                    <a:pt x="3505136" y="14273365"/>
                  </a:lnTo>
                  <a:lnTo>
                    <a:pt x="3487280" y="14227353"/>
                  </a:lnTo>
                  <a:lnTo>
                    <a:pt x="3474262" y="14211897"/>
                  </a:lnTo>
                  <a:lnTo>
                    <a:pt x="3458299" y="14192936"/>
                  </a:lnTo>
                  <a:lnTo>
                    <a:pt x="3457410" y="14192453"/>
                  </a:lnTo>
                  <a:lnTo>
                    <a:pt x="3457410" y="14318806"/>
                  </a:lnTo>
                  <a:lnTo>
                    <a:pt x="3270516" y="14318806"/>
                  </a:lnTo>
                  <a:lnTo>
                    <a:pt x="3282302" y="14273568"/>
                  </a:lnTo>
                  <a:lnTo>
                    <a:pt x="3304870" y="14239989"/>
                  </a:lnTo>
                  <a:lnTo>
                    <a:pt x="3370872" y="14211897"/>
                  </a:lnTo>
                  <a:lnTo>
                    <a:pt x="3434321" y="14239164"/>
                  </a:lnTo>
                  <a:lnTo>
                    <a:pt x="3457410" y="14318806"/>
                  </a:lnTo>
                  <a:lnTo>
                    <a:pt x="3457410" y="14192453"/>
                  </a:lnTo>
                  <a:lnTo>
                    <a:pt x="3418802" y="14171371"/>
                  </a:lnTo>
                  <a:lnTo>
                    <a:pt x="3369411" y="14163891"/>
                  </a:lnTo>
                  <a:lnTo>
                    <a:pt x="3329648" y="14169657"/>
                  </a:lnTo>
                  <a:lnTo>
                    <a:pt x="3292437" y="14186446"/>
                  </a:lnTo>
                  <a:lnTo>
                    <a:pt x="3259874" y="14213535"/>
                  </a:lnTo>
                  <a:lnTo>
                    <a:pt x="3234042" y="14250200"/>
                  </a:lnTo>
                  <a:lnTo>
                    <a:pt x="3217011" y="14295704"/>
                  </a:lnTo>
                  <a:lnTo>
                    <a:pt x="3210877" y="14349349"/>
                  </a:lnTo>
                  <a:lnTo>
                    <a:pt x="3216808" y="14403743"/>
                  </a:lnTo>
                  <a:lnTo>
                    <a:pt x="3233610" y="14449463"/>
                  </a:lnTo>
                  <a:lnTo>
                    <a:pt x="3259785" y="14485976"/>
                  </a:lnTo>
                  <a:lnTo>
                    <a:pt x="3293834" y="14512735"/>
                  </a:lnTo>
                  <a:lnTo>
                    <a:pt x="3334270" y="14529194"/>
                  </a:lnTo>
                  <a:lnTo>
                    <a:pt x="3379597" y="14534795"/>
                  </a:lnTo>
                  <a:lnTo>
                    <a:pt x="3414153" y="14532178"/>
                  </a:lnTo>
                  <a:lnTo>
                    <a:pt x="3444964" y="14524800"/>
                  </a:lnTo>
                  <a:lnTo>
                    <a:pt x="3472357" y="14513319"/>
                  </a:lnTo>
                  <a:lnTo>
                    <a:pt x="3496691" y="14498434"/>
                  </a:lnTo>
                  <a:lnTo>
                    <a:pt x="3489922" y="14486065"/>
                  </a:lnTo>
                  <a:lnTo>
                    <a:pt x="3475596" y="14459890"/>
                  </a:lnTo>
                  <a:lnTo>
                    <a:pt x="3456114" y="14471041"/>
                  </a:lnTo>
                  <a:lnTo>
                    <a:pt x="3434778" y="14479245"/>
                  </a:lnTo>
                  <a:lnTo>
                    <a:pt x="3411677" y="14484325"/>
                  </a:lnTo>
                  <a:lnTo>
                    <a:pt x="3386874" y="14486065"/>
                  </a:lnTo>
                  <a:lnTo>
                    <a:pt x="3341179" y="14477429"/>
                  </a:lnTo>
                  <a:lnTo>
                    <a:pt x="3305505" y="14452981"/>
                  </a:lnTo>
                  <a:lnTo>
                    <a:pt x="3281426" y="14414894"/>
                  </a:lnTo>
                  <a:lnTo>
                    <a:pt x="3270516" y="14365338"/>
                  </a:lnTo>
                  <a:lnTo>
                    <a:pt x="3508324" y="14365338"/>
                  </a:lnTo>
                  <a:lnTo>
                    <a:pt x="3509695" y="14356702"/>
                  </a:lnTo>
                  <a:lnTo>
                    <a:pt x="3510597" y="14348066"/>
                  </a:lnTo>
                  <a:lnTo>
                    <a:pt x="3511080" y="14339164"/>
                  </a:lnTo>
                  <a:lnTo>
                    <a:pt x="3511232" y="14329715"/>
                  </a:lnTo>
                  <a:close/>
                </a:path>
                <a:path w="11303635" h="14535150">
                  <a:moveTo>
                    <a:pt x="3644544" y="14172616"/>
                  </a:moveTo>
                  <a:lnTo>
                    <a:pt x="3584181" y="14172616"/>
                  </a:lnTo>
                  <a:lnTo>
                    <a:pt x="3584181" y="14526070"/>
                  </a:lnTo>
                  <a:lnTo>
                    <a:pt x="3644544" y="14526070"/>
                  </a:lnTo>
                  <a:lnTo>
                    <a:pt x="3644544" y="14172616"/>
                  </a:lnTo>
                  <a:close/>
                </a:path>
                <a:path w="11303635" h="14535150">
                  <a:moveTo>
                    <a:pt x="3654717" y="14060627"/>
                  </a:moveTo>
                  <a:lnTo>
                    <a:pt x="3651745" y="14044676"/>
                  </a:lnTo>
                  <a:lnTo>
                    <a:pt x="3643452" y="14032268"/>
                  </a:lnTo>
                  <a:lnTo>
                    <a:pt x="3630790" y="14024216"/>
                  </a:lnTo>
                  <a:lnTo>
                    <a:pt x="3614724" y="14021359"/>
                  </a:lnTo>
                  <a:lnTo>
                    <a:pt x="3598659" y="14024216"/>
                  </a:lnTo>
                  <a:lnTo>
                    <a:pt x="3585997" y="14032268"/>
                  </a:lnTo>
                  <a:lnTo>
                    <a:pt x="3577704" y="14044676"/>
                  </a:lnTo>
                  <a:lnTo>
                    <a:pt x="3574719" y="14060627"/>
                  </a:lnTo>
                  <a:lnTo>
                    <a:pt x="3577704" y="14076883"/>
                  </a:lnTo>
                  <a:lnTo>
                    <a:pt x="3585997" y="14089266"/>
                  </a:lnTo>
                  <a:lnTo>
                    <a:pt x="3598659" y="14097140"/>
                  </a:lnTo>
                  <a:lnTo>
                    <a:pt x="3614724" y="14099896"/>
                  </a:lnTo>
                  <a:lnTo>
                    <a:pt x="3630790" y="14097140"/>
                  </a:lnTo>
                  <a:lnTo>
                    <a:pt x="3643452" y="14089266"/>
                  </a:lnTo>
                  <a:lnTo>
                    <a:pt x="3651745" y="14076883"/>
                  </a:lnTo>
                  <a:lnTo>
                    <a:pt x="3654717" y="14060627"/>
                  </a:lnTo>
                  <a:close/>
                </a:path>
                <a:path w="11303635" h="14535150">
                  <a:moveTo>
                    <a:pt x="3924528" y="14519516"/>
                  </a:moveTo>
                  <a:lnTo>
                    <a:pt x="3912171" y="14476616"/>
                  </a:lnTo>
                  <a:lnTo>
                    <a:pt x="3901503" y="14480743"/>
                  </a:lnTo>
                  <a:lnTo>
                    <a:pt x="3891254" y="14483436"/>
                  </a:lnTo>
                  <a:lnTo>
                    <a:pt x="3881285" y="14484896"/>
                  </a:lnTo>
                  <a:lnTo>
                    <a:pt x="3871442" y="14485341"/>
                  </a:lnTo>
                  <a:lnTo>
                    <a:pt x="3846042" y="14480807"/>
                  </a:lnTo>
                  <a:lnTo>
                    <a:pt x="3829164" y="14467612"/>
                  </a:lnTo>
                  <a:lnTo>
                    <a:pt x="3819791" y="14446377"/>
                  </a:lnTo>
                  <a:lnTo>
                    <a:pt x="3816896" y="14417701"/>
                  </a:lnTo>
                  <a:lnTo>
                    <a:pt x="3816896" y="14221346"/>
                  </a:lnTo>
                  <a:lnTo>
                    <a:pt x="3912895" y="14221346"/>
                  </a:lnTo>
                  <a:lnTo>
                    <a:pt x="3912895" y="14172616"/>
                  </a:lnTo>
                  <a:lnTo>
                    <a:pt x="3816896" y="14172616"/>
                  </a:lnTo>
                  <a:lnTo>
                    <a:pt x="3816896" y="14059167"/>
                  </a:lnTo>
                  <a:lnTo>
                    <a:pt x="3766718" y="14059167"/>
                  </a:lnTo>
                  <a:lnTo>
                    <a:pt x="3759441" y="14172616"/>
                  </a:lnTo>
                  <a:lnTo>
                    <a:pt x="3704171" y="14176261"/>
                  </a:lnTo>
                  <a:lnTo>
                    <a:pt x="3704171" y="14221346"/>
                  </a:lnTo>
                  <a:lnTo>
                    <a:pt x="3756533" y="14221346"/>
                  </a:lnTo>
                  <a:lnTo>
                    <a:pt x="3756533" y="14416253"/>
                  </a:lnTo>
                  <a:lnTo>
                    <a:pt x="3761689" y="14464538"/>
                  </a:lnTo>
                  <a:lnTo>
                    <a:pt x="3778720" y="14501978"/>
                  </a:lnTo>
                  <a:lnTo>
                    <a:pt x="3809923" y="14526197"/>
                  </a:lnTo>
                  <a:lnTo>
                    <a:pt x="3857625" y="14534795"/>
                  </a:lnTo>
                  <a:lnTo>
                    <a:pt x="3875544" y="14533639"/>
                  </a:lnTo>
                  <a:lnTo>
                    <a:pt x="3892981" y="14530426"/>
                  </a:lnTo>
                  <a:lnTo>
                    <a:pt x="3909479" y="14525587"/>
                  </a:lnTo>
                  <a:lnTo>
                    <a:pt x="3924528" y="14519516"/>
                  </a:lnTo>
                  <a:close/>
                </a:path>
                <a:path w="11303635" h="14535150">
                  <a:moveTo>
                    <a:pt x="4244378" y="14329715"/>
                  </a:moveTo>
                  <a:lnTo>
                    <a:pt x="4243197" y="14318806"/>
                  </a:lnTo>
                  <a:lnTo>
                    <a:pt x="4238282" y="14273365"/>
                  </a:lnTo>
                  <a:lnTo>
                    <a:pt x="4220426" y="14227353"/>
                  </a:lnTo>
                  <a:lnTo>
                    <a:pt x="4207408" y="14211897"/>
                  </a:lnTo>
                  <a:lnTo>
                    <a:pt x="4191444" y="14192936"/>
                  </a:lnTo>
                  <a:lnTo>
                    <a:pt x="4190555" y="14192453"/>
                  </a:lnTo>
                  <a:lnTo>
                    <a:pt x="4190555" y="14318806"/>
                  </a:lnTo>
                  <a:lnTo>
                    <a:pt x="4003662" y="14318806"/>
                  </a:lnTo>
                  <a:lnTo>
                    <a:pt x="4015448" y="14273568"/>
                  </a:lnTo>
                  <a:lnTo>
                    <a:pt x="4038015" y="14239989"/>
                  </a:lnTo>
                  <a:lnTo>
                    <a:pt x="4104017" y="14211897"/>
                  </a:lnTo>
                  <a:lnTo>
                    <a:pt x="4167467" y="14239164"/>
                  </a:lnTo>
                  <a:lnTo>
                    <a:pt x="4190555" y="14318806"/>
                  </a:lnTo>
                  <a:lnTo>
                    <a:pt x="4190555" y="14192453"/>
                  </a:lnTo>
                  <a:lnTo>
                    <a:pt x="4151934" y="14171371"/>
                  </a:lnTo>
                  <a:lnTo>
                    <a:pt x="4102557" y="14163891"/>
                  </a:lnTo>
                  <a:lnTo>
                    <a:pt x="4062793" y="14169657"/>
                  </a:lnTo>
                  <a:lnTo>
                    <a:pt x="4025582" y="14186446"/>
                  </a:lnTo>
                  <a:lnTo>
                    <a:pt x="3993019" y="14213535"/>
                  </a:lnTo>
                  <a:lnTo>
                    <a:pt x="3967188" y="14250200"/>
                  </a:lnTo>
                  <a:lnTo>
                    <a:pt x="3950157" y="14295704"/>
                  </a:lnTo>
                  <a:lnTo>
                    <a:pt x="3944023" y="14349349"/>
                  </a:lnTo>
                  <a:lnTo>
                    <a:pt x="3949954" y="14403743"/>
                  </a:lnTo>
                  <a:lnTo>
                    <a:pt x="3966756" y="14449463"/>
                  </a:lnTo>
                  <a:lnTo>
                    <a:pt x="3992930" y="14485976"/>
                  </a:lnTo>
                  <a:lnTo>
                    <a:pt x="4026979" y="14512735"/>
                  </a:lnTo>
                  <a:lnTo>
                    <a:pt x="4067416" y="14529194"/>
                  </a:lnTo>
                  <a:lnTo>
                    <a:pt x="4112742" y="14534795"/>
                  </a:lnTo>
                  <a:lnTo>
                    <a:pt x="4147299" y="14532178"/>
                  </a:lnTo>
                  <a:lnTo>
                    <a:pt x="4178109" y="14524800"/>
                  </a:lnTo>
                  <a:lnTo>
                    <a:pt x="4205503" y="14513319"/>
                  </a:lnTo>
                  <a:lnTo>
                    <a:pt x="4229836" y="14498434"/>
                  </a:lnTo>
                  <a:lnTo>
                    <a:pt x="4223067" y="14486065"/>
                  </a:lnTo>
                  <a:lnTo>
                    <a:pt x="4208742" y="14459890"/>
                  </a:lnTo>
                  <a:lnTo>
                    <a:pt x="4189260" y="14471041"/>
                  </a:lnTo>
                  <a:lnTo>
                    <a:pt x="4167924" y="14479245"/>
                  </a:lnTo>
                  <a:lnTo>
                    <a:pt x="4144822" y="14484325"/>
                  </a:lnTo>
                  <a:lnTo>
                    <a:pt x="4120019" y="14486065"/>
                  </a:lnTo>
                  <a:lnTo>
                    <a:pt x="4074325" y="14477429"/>
                  </a:lnTo>
                  <a:lnTo>
                    <a:pt x="4038650" y="14452981"/>
                  </a:lnTo>
                  <a:lnTo>
                    <a:pt x="4014571" y="14414894"/>
                  </a:lnTo>
                  <a:lnTo>
                    <a:pt x="4003662" y="14365338"/>
                  </a:lnTo>
                  <a:lnTo>
                    <a:pt x="4241470" y="14365338"/>
                  </a:lnTo>
                  <a:lnTo>
                    <a:pt x="4242841" y="14356702"/>
                  </a:lnTo>
                  <a:lnTo>
                    <a:pt x="4243743" y="14348066"/>
                  </a:lnTo>
                  <a:lnTo>
                    <a:pt x="4244225" y="14339164"/>
                  </a:lnTo>
                  <a:lnTo>
                    <a:pt x="4244378" y="14329715"/>
                  </a:lnTo>
                  <a:close/>
                </a:path>
                <a:path w="11303635" h="14535150">
                  <a:moveTo>
                    <a:pt x="9018664" y="14049362"/>
                  </a:moveTo>
                  <a:lnTo>
                    <a:pt x="8668855" y="14049362"/>
                  </a:lnTo>
                  <a:lnTo>
                    <a:pt x="8668855" y="14100162"/>
                  </a:lnTo>
                  <a:lnTo>
                    <a:pt x="8812847" y="14100162"/>
                  </a:lnTo>
                  <a:lnTo>
                    <a:pt x="8812847" y="14525612"/>
                  </a:lnTo>
                  <a:lnTo>
                    <a:pt x="8873947" y="14525612"/>
                  </a:lnTo>
                  <a:lnTo>
                    <a:pt x="8873947" y="14100162"/>
                  </a:lnTo>
                  <a:lnTo>
                    <a:pt x="9018664" y="14100162"/>
                  </a:lnTo>
                  <a:lnTo>
                    <a:pt x="9018664" y="14049362"/>
                  </a:lnTo>
                  <a:close/>
                </a:path>
                <a:path w="11303635" h="14535150">
                  <a:moveTo>
                    <a:pt x="9147175" y="14172616"/>
                  </a:moveTo>
                  <a:lnTo>
                    <a:pt x="9086812" y="14172616"/>
                  </a:lnTo>
                  <a:lnTo>
                    <a:pt x="9086812" y="14526070"/>
                  </a:lnTo>
                  <a:lnTo>
                    <a:pt x="9147175" y="14526070"/>
                  </a:lnTo>
                  <a:lnTo>
                    <a:pt x="9147175" y="14172616"/>
                  </a:lnTo>
                  <a:close/>
                </a:path>
                <a:path w="11303635" h="14535150">
                  <a:moveTo>
                    <a:pt x="9157348" y="14060627"/>
                  </a:moveTo>
                  <a:lnTo>
                    <a:pt x="9154376" y="14044676"/>
                  </a:lnTo>
                  <a:lnTo>
                    <a:pt x="9146083" y="14032268"/>
                  </a:lnTo>
                  <a:lnTo>
                    <a:pt x="9133421" y="14024216"/>
                  </a:lnTo>
                  <a:lnTo>
                    <a:pt x="9117355" y="14021359"/>
                  </a:lnTo>
                  <a:lnTo>
                    <a:pt x="9101290" y="14024216"/>
                  </a:lnTo>
                  <a:lnTo>
                    <a:pt x="9088628" y="14032268"/>
                  </a:lnTo>
                  <a:lnTo>
                    <a:pt x="9080335" y="14044676"/>
                  </a:lnTo>
                  <a:lnTo>
                    <a:pt x="9077350" y="14060627"/>
                  </a:lnTo>
                  <a:lnTo>
                    <a:pt x="9080335" y="14076883"/>
                  </a:lnTo>
                  <a:lnTo>
                    <a:pt x="9088628" y="14089266"/>
                  </a:lnTo>
                  <a:lnTo>
                    <a:pt x="9101290" y="14097140"/>
                  </a:lnTo>
                  <a:lnTo>
                    <a:pt x="9117355" y="14099896"/>
                  </a:lnTo>
                  <a:lnTo>
                    <a:pt x="9133421" y="14097140"/>
                  </a:lnTo>
                  <a:lnTo>
                    <a:pt x="9146083" y="14089266"/>
                  </a:lnTo>
                  <a:lnTo>
                    <a:pt x="9154376" y="14076883"/>
                  </a:lnTo>
                  <a:lnTo>
                    <a:pt x="9157348" y="14060627"/>
                  </a:lnTo>
                  <a:close/>
                </a:path>
                <a:path w="11303635" h="14535150">
                  <a:moveTo>
                    <a:pt x="9426943" y="14519516"/>
                  </a:moveTo>
                  <a:lnTo>
                    <a:pt x="9414586" y="14476616"/>
                  </a:lnTo>
                  <a:lnTo>
                    <a:pt x="9403931" y="14480743"/>
                  </a:lnTo>
                  <a:lnTo>
                    <a:pt x="9393669" y="14483436"/>
                  </a:lnTo>
                  <a:lnTo>
                    <a:pt x="9383700" y="14484896"/>
                  </a:lnTo>
                  <a:lnTo>
                    <a:pt x="9373857" y="14485341"/>
                  </a:lnTo>
                  <a:lnTo>
                    <a:pt x="9348457" y="14480807"/>
                  </a:lnTo>
                  <a:lnTo>
                    <a:pt x="9331592" y="14467612"/>
                  </a:lnTo>
                  <a:lnTo>
                    <a:pt x="9322206" y="14446377"/>
                  </a:lnTo>
                  <a:lnTo>
                    <a:pt x="9319311" y="14417701"/>
                  </a:lnTo>
                  <a:lnTo>
                    <a:pt x="9319311" y="14221346"/>
                  </a:lnTo>
                  <a:lnTo>
                    <a:pt x="9415310" y="14221346"/>
                  </a:lnTo>
                  <a:lnTo>
                    <a:pt x="9415310" y="14172616"/>
                  </a:lnTo>
                  <a:lnTo>
                    <a:pt x="9319311" y="14172616"/>
                  </a:lnTo>
                  <a:lnTo>
                    <a:pt x="9319311" y="14059167"/>
                  </a:lnTo>
                  <a:lnTo>
                    <a:pt x="9269133" y="14059167"/>
                  </a:lnTo>
                  <a:lnTo>
                    <a:pt x="9261856" y="14172616"/>
                  </a:lnTo>
                  <a:lnTo>
                    <a:pt x="9206586" y="14176261"/>
                  </a:lnTo>
                  <a:lnTo>
                    <a:pt x="9206586" y="14221346"/>
                  </a:lnTo>
                  <a:lnTo>
                    <a:pt x="9258948" y="14221346"/>
                  </a:lnTo>
                  <a:lnTo>
                    <a:pt x="9258948" y="14416253"/>
                  </a:lnTo>
                  <a:lnTo>
                    <a:pt x="9264117" y="14464538"/>
                  </a:lnTo>
                  <a:lnTo>
                    <a:pt x="9281135" y="14501978"/>
                  </a:lnTo>
                  <a:lnTo>
                    <a:pt x="9312338" y="14526197"/>
                  </a:lnTo>
                  <a:lnTo>
                    <a:pt x="9360040" y="14534795"/>
                  </a:lnTo>
                  <a:lnTo>
                    <a:pt x="9377959" y="14533639"/>
                  </a:lnTo>
                  <a:lnTo>
                    <a:pt x="9395396" y="14530426"/>
                  </a:lnTo>
                  <a:lnTo>
                    <a:pt x="9411894" y="14525587"/>
                  </a:lnTo>
                  <a:lnTo>
                    <a:pt x="9426943" y="14519516"/>
                  </a:lnTo>
                  <a:close/>
                </a:path>
                <a:path w="11303635" h="14535150">
                  <a:moveTo>
                    <a:pt x="9746932" y="14329715"/>
                  </a:moveTo>
                  <a:lnTo>
                    <a:pt x="9745764" y="14318806"/>
                  </a:lnTo>
                  <a:lnTo>
                    <a:pt x="9740849" y="14273365"/>
                  </a:lnTo>
                  <a:lnTo>
                    <a:pt x="9722993" y="14227353"/>
                  </a:lnTo>
                  <a:lnTo>
                    <a:pt x="9709963" y="14211897"/>
                  </a:lnTo>
                  <a:lnTo>
                    <a:pt x="9693999" y="14192936"/>
                  </a:lnTo>
                  <a:lnTo>
                    <a:pt x="9693123" y="14192466"/>
                  </a:lnTo>
                  <a:lnTo>
                    <a:pt x="9693123" y="14318806"/>
                  </a:lnTo>
                  <a:lnTo>
                    <a:pt x="9506217" y="14318806"/>
                  </a:lnTo>
                  <a:lnTo>
                    <a:pt x="9518015" y="14273568"/>
                  </a:lnTo>
                  <a:lnTo>
                    <a:pt x="9540583" y="14239989"/>
                  </a:lnTo>
                  <a:lnTo>
                    <a:pt x="9571063" y="14219085"/>
                  </a:lnTo>
                  <a:lnTo>
                    <a:pt x="9606585" y="14211897"/>
                  </a:lnTo>
                  <a:lnTo>
                    <a:pt x="9642805" y="14218780"/>
                  </a:lnTo>
                  <a:lnTo>
                    <a:pt x="9670034" y="14239164"/>
                  </a:lnTo>
                  <a:lnTo>
                    <a:pt x="9687166" y="14272641"/>
                  </a:lnTo>
                  <a:lnTo>
                    <a:pt x="9693123" y="14318806"/>
                  </a:lnTo>
                  <a:lnTo>
                    <a:pt x="9693123" y="14192466"/>
                  </a:lnTo>
                  <a:lnTo>
                    <a:pt x="9654502" y="14171371"/>
                  </a:lnTo>
                  <a:lnTo>
                    <a:pt x="9605124" y="14163891"/>
                  </a:lnTo>
                  <a:lnTo>
                    <a:pt x="9565348" y="14169657"/>
                  </a:lnTo>
                  <a:lnTo>
                    <a:pt x="9528137" y="14186446"/>
                  </a:lnTo>
                  <a:lnTo>
                    <a:pt x="9495587" y="14213535"/>
                  </a:lnTo>
                  <a:lnTo>
                    <a:pt x="9469742" y="14250200"/>
                  </a:lnTo>
                  <a:lnTo>
                    <a:pt x="9452724" y="14295704"/>
                  </a:lnTo>
                  <a:lnTo>
                    <a:pt x="9446577" y="14349349"/>
                  </a:lnTo>
                  <a:lnTo>
                    <a:pt x="9452521" y="14403743"/>
                  </a:lnTo>
                  <a:lnTo>
                    <a:pt x="9469310" y="14449463"/>
                  </a:lnTo>
                  <a:lnTo>
                    <a:pt x="9495485" y="14485976"/>
                  </a:lnTo>
                  <a:lnTo>
                    <a:pt x="9529547" y="14512735"/>
                  </a:lnTo>
                  <a:lnTo>
                    <a:pt x="9569983" y="14529194"/>
                  </a:lnTo>
                  <a:lnTo>
                    <a:pt x="9615310" y="14534795"/>
                  </a:lnTo>
                  <a:lnTo>
                    <a:pt x="9649866" y="14532178"/>
                  </a:lnTo>
                  <a:lnTo>
                    <a:pt x="9680664" y="14524800"/>
                  </a:lnTo>
                  <a:lnTo>
                    <a:pt x="9708070" y="14513319"/>
                  </a:lnTo>
                  <a:lnTo>
                    <a:pt x="9732391" y="14498434"/>
                  </a:lnTo>
                  <a:lnTo>
                    <a:pt x="9725635" y="14486065"/>
                  </a:lnTo>
                  <a:lnTo>
                    <a:pt x="9711309" y="14459890"/>
                  </a:lnTo>
                  <a:lnTo>
                    <a:pt x="9691814" y="14471041"/>
                  </a:lnTo>
                  <a:lnTo>
                    <a:pt x="9670491" y="14479245"/>
                  </a:lnTo>
                  <a:lnTo>
                    <a:pt x="9647390" y="14484325"/>
                  </a:lnTo>
                  <a:lnTo>
                    <a:pt x="9622574" y="14486065"/>
                  </a:lnTo>
                  <a:lnTo>
                    <a:pt x="9576892" y="14477429"/>
                  </a:lnTo>
                  <a:lnTo>
                    <a:pt x="9541218" y="14452981"/>
                  </a:lnTo>
                  <a:lnTo>
                    <a:pt x="9517139" y="14414894"/>
                  </a:lnTo>
                  <a:lnTo>
                    <a:pt x="9506217" y="14365338"/>
                  </a:lnTo>
                  <a:lnTo>
                    <a:pt x="9744024" y="14365338"/>
                  </a:lnTo>
                  <a:lnTo>
                    <a:pt x="9745408" y="14356702"/>
                  </a:lnTo>
                  <a:lnTo>
                    <a:pt x="9746297" y="14348066"/>
                  </a:lnTo>
                  <a:lnTo>
                    <a:pt x="9746793" y="14339164"/>
                  </a:lnTo>
                  <a:lnTo>
                    <a:pt x="9746932" y="14329715"/>
                  </a:lnTo>
                  <a:close/>
                </a:path>
                <a:path w="11303635" h="14535150">
                  <a:moveTo>
                    <a:pt x="9918649" y="14528254"/>
                  </a:moveTo>
                  <a:lnTo>
                    <a:pt x="9910648" y="14483156"/>
                  </a:lnTo>
                  <a:lnTo>
                    <a:pt x="9904832" y="14484617"/>
                  </a:lnTo>
                  <a:lnTo>
                    <a:pt x="9898278" y="14484617"/>
                  </a:lnTo>
                  <a:lnTo>
                    <a:pt x="9891560" y="14483296"/>
                  </a:lnTo>
                  <a:lnTo>
                    <a:pt x="9886010" y="14478978"/>
                  </a:lnTo>
                  <a:lnTo>
                    <a:pt x="9882226" y="14471117"/>
                  </a:lnTo>
                  <a:lnTo>
                    <a:pt x="9880829" y="14459166"/>
                  </a:lnTo>
                  <a:lnTo>
                    <a:pt x="9880829" y="14008265"/>
                  </a:lnTo>
                  <a:lnTo>
                    <a:pt x="9820465" y="14008265"/>
                  </a:lnTo>
                  <a:lnTo>
                    <a:pt x="9820465" y="14454797"/>
                  </a:lnTo>
                  <a:lnTo>
                    <a:pt x="9824009" y="14488770"/>
                  </a:lnTo>
                  <a:lnTo>
                    <a:pt x="9835197" y="14513890"/>
                  </a:lnTo>
                  <a:lnTo>
                    <a:pt x="9854832" y="14529448"/>
                  </a:lnTo>
                  <a:lnTo>
                    <a:pt x="9883737" y="14534795"/>
                  </a:lnTo>
                  <a:lnTo>
                    <a:pt x="9894405" y="14534388"/>
                  </a:lnTo>
                  <a:lnTo>
                    <a:pt x="9903650" y="14533156"/>
                  </a:lnTo>
                  <a:lnTo>
                    <a:pt x="9911651" y="14531112"/>
                  </a:lnTo>
                  <a:lnTo>
                    <a:pt x="9918649" y="14528254"/>
                  </a:lnTo>
                  <a:close/>
                </a:path>
                <a:path w="11303635" h="14535150">
                  <a:moveTo>
                    <a:pt x="10222713" y="14429346"/>
                  </a:moveTo>
                  <a:lnTo>
                    <a:pt x="10213556" y="14388287"/>
                  </a:lnTo>
                  <a:lnTo>
                    <a:pt x="10189261" y="14358887"/>
                  </a:lnTo>
                  <a:lnTo>
                    <a:pt x="10154602" y="14337805"/>
                  </a:lnTo>
                  <a:lnTo>
                    <a:pt x="10114343" y="14321714"/>
                  </a:lnTo>
                  <a:lnTo>
                    <a:pt x="10083927" y="14310335"/>
                  </a:lnTo>
                  <a:lnTo>
                    <a:pt x="10060254" y="14297800"/>
                  </a:lnTo>
                  <a:lnTo>
                    <a:pt x="10044913" y="14282128"/>
                  </a:lnTo>
                  <a:lnTo>
                    <a:pt x="10039439" y="14261351"/>
                  </a:lnTo>
                  <a:lnTo>
                    <a:pt x="10043211" y="14242352"/>
                  </a:lnTo>
                  <a:lnTo>
                    <a:pt x="10054895" y="14226070"/>
                  </a:lnTo>
                  <a:lnTo>
                    <a:pt x="10075037" y="14214716"/>
                  </a:lnTo>
                  <a:lnTo>
                    <a:pt x="10104171" y="14210437"/>
                  </a:lnTo>
                  <a:lnTo>
                    <a:pt x="10126612" y="14212316"/>
                  </a:lnTo>
                  <a:lnTo>
                    <a:pt x="10147351" y="14217803"/>
                  </a:lnTo>
                  <a:lnTo>
                    <a:pt x="10166858" y="14226705"/>
                  </a:lnTo>
                  <a:lnTo>
                    <a:pt x="10185616" y="14238808"/>
                  </a:lnTo>
                  <a:lnTo>
                    <a:pt x="10213251" y="14203896"/>
                  </a:lnTo>
                  <a:lnTo>
                    <a:pt x="10190670" y="14187831"/>
                  </a:lnTo>
                  <a:lnTo>
                    <a:pt x="10164623" y="14175169"/>
                  </a:lnTo>
                  <a:lnTo>
                    <a:pt x="10135425" y="14166876"/>
                  </a:lnTo>
                  <a:lnTo>
                    <a:pt x="10103434" y="14163891"/>
                  </a:lnTo>
                  <a:lnTo>
                    <a:pt x="10051821" y="14171600"/>
                  </a:lnTo>
                  <a:lnTo>
                    <a:pt x="10013442" y="14192809"/>
                  </a:lnTo>
                  <a:lnTo>
                    <a:pt x="9989515" y="14224648"/>
                  </a:lnTo>
                  <a:lnTo>
                    <a:pt x="9981260" y="14264259"/>
                  </a:lnTo>
                  <a:lnTo>
                    <a:pt x="9990049" y="14302169"/>
                  </a:lnTo>
                  <a:lnTo>
                    <a:pt x="10013353" y="14330248"/>
                  </a:lnTo>
                  <a:lnTo>
                    <a:pt x="10046614" y="14350975"/>
                  </a:lnTo>
                  <a:lnTo>
                    <a:pt x="10085260" y="14366799"/>
                  </a:lnTo>
                  <a:lnTo>
                    <a:pt x="10114521" y="14378165"/>
                  </a:lnTo>
                  <a:lnTo>
                    <a:pt x="10139896" y="14391704"/>
                  </a:lnTo>
                  <a:lnTo>
                    <a:pt x="10157765" y="14409344"/>
                  </a:lnTo>
                  <a:lnTo>
                    <a:pt x="10164534" y="14432979"/>
                  </a:lnTo>
                  <a:lnTo>
                    <a:pt x="10160279" y="14454391"/>
                  </a:lnTo>
                  <a:lnTo>
                    <a:pt x="10147440" y="14471701"/>
                  </a:lnTo>
                  <a:lnTo>
                    <a:pt x="10125875" y="14483296"/>
                  </a:lnTo>
                  <a:lnTo>
                    <a:pt x="10095433" y="14487525"/>
                  </a:lnTo>
                  <a:lnTo>
                    <a:pt x="10064737" y="14485074"/>
                  </a:lnTo>
                  <a:lnTo>
                    <a:pt x="10037445" y="14477797"/>
                  </a:lnTo>
                  <a:lnTo>
                    <a:pt x="10012604" y="14465745"/>
                  </a:lnTo>
                  <a:lnTo>
                    <a:pt x="9989261" y="14448981"/>
                  </a:lnTo>
                  <a:lnTo>
                    <a:pt x="9961626" y="14483893"/>
                  </a:lnTo>
                  <a:lnTo>
                    <a:pt x="9988740" y="14505343"/>
                  </a:lnTo>
                  <a:lnTo>
                    <a:pt x="10020351" y="14521345"/>
                  </a:lnTo>
                  <a:lnTo>
                    <a:pt x="10055504" y="14531340"/>
                  </a:lnTo>
                  <a:lnTo>
                    <a:pt x="10093261" y="14534795"/>
                  </a:lnTo>
                  <a:lnTo>
                    <a:pt x="10148773" y="14526400"/>
                  </a:lnTo>
                  <a:lnTo>
                    <a:pt x="10189350" y="14503616"/>
                  </a:lnTo>
                  <a:lnTo>
                    <a:pt x="10214242" y="14470063"/>
                  </a:lnTo>
                  <a:lnTo>
                    <a:pt x="10222713" y="14429346"/>
                  </a:lnTo>
                  <a:close/>
                </a:path>
                <a:path w="11303635" h="14535150">
                  <a:moveTo>
                    <a:pt x="10570413" y="14329715"/>
                  </a:moveTo>
                  <a:lnTo>
                    <a:pt x="10569232" y="14318806"/>
                  </a:lnTo>
                  <a:lnTo>
                    <a:pt x="10564317" y="14273365"/>
                  </a:lnTo>
                  <a:lnTo>
                    <a:pt x="10546461" y="14227353"/>
                  </a:lnTo>
                  <a:lnTo>
                    <a:pt x="10533431" y="14211897"/>
                  </a:lnTo>
                  <a:lnTo>
                    <a:pt x="10517467" y="14192936"/>
                  </a:lnTo>
                  <a:lnTo>
                    <a:pt x="10516591" y="14192466"/>
                  </a:lnTo>
                  <a:lnTo>
                    <a:pt x="10516591" y="14318806"/>
                  </a:lnTo>
                  <a:lnTo>
                    <a:pt x="10329685" y="14318806"/>
                  </a:lnTo>
                  <a:lnTo>
                    <a:pt x="10341483" y="14273568"/>
                  </a:lnTo>
                  <a:lnTo>
                    <a:pt x="10364051" y="14239989"/>
                  </a:lnTo>
                  <a:lnTo>
                    <a:pt x="10430053" y="14211897"/>
                  </a:lnTo>
                  <a:lnTo>
                    <a:pt x="10493502" y="14239164"/>
                  </a:lnTo>
                  <a:lnTo>
                    <a:pt x="10516591" y="14318806"/>
                  </a:lnTo>
                  <a:lnTo>
                    <a:pt x="10516591" y="14192466"/>
                  </a:lnTo>
                  <a:lnTo>
                    <a:pt x="10477970" y="14171371"/>
                  </a:lnTo>
                  <a:lnTo>
                    <a:pt x="10428592" y="14163891"/>
                  </a:lnTo>
                  <a:lnTo>
                    <a:pt x="10388816" y="14169657"/>
                  </a:lnTo>
                  <a:lnTo>
                    <a:pt x="10351618" y="14186446"/>
                  </a:lnTo>
                  <a:lnTo>
                    <a:pt x="10319055" y="14213535"/>
                  </a:lnTo>
                  <a:lnTo>
                    <a:pt x="10293223" y="14250200"/>
                  </a:lnTo>
                  <a:lnTo>
                    <a:pt x="10276192" y="14295704"/>
                  </a:lnTo>
                  <a:lnTo>
                    <a:pt x="10270058" y="14349349"/>
                  </a:lnTo>
                  <a:lnTo>
                    <a:pt x="10275989" y="14403743"/>
                  </a:lnTo>
                  <a:lnTo>
                    <a:pt x="10292791" y="14449463"/>
                  </a:lnTo>
                  <a:lnTo>
                    <a:pt x="10318966" y="14485976"/>
                  </a:lnTo>
                  <a:lnTo>
                    <a:pt x="10353015" y="14512735"/>
                  </a:lnTo>
                  <a:lnTo>
                    <a:pt x="10393451" y="14529194"/>
                  </a:lnTo>
                  <a:lnTo>
                    <a:pt x="10438778" y="14534795"/>
                  </a:lnTo>
                  <a:lnTo>
                    <a:pt x="10473334" y="14532178"/>
                  </a:lnTo>
                  <a:lnTo>
                    <a:pt x="10504132" y="14524800"/>
                  </a:lnTo>
                  <a:lnTo>
                    <a:pt x="10531539" y="14513319"/>
                  </a:lnTo>
                  <a:lnTo>
                    <a:pt x="10555859" y="14498434"/>
                  </a:lnTo>
                  <a:lnTo>
                    <a:pt x="10549103" y="14486065"/>
                  </a:lnTo>
                  <a:lnTo>
                    <a:pt x="10534777" y="14459890"/>
                  </a:lnTo>
                  <a:lnTo>
                    <a:pt x="10515282" y="14471041"/>
                  </a:lnTo>
                  <a:lnTo>
                    <a:pt x="10493959" y="14479245"/>
                  </a:lnTo>
                  <a:lnTo>
                    <a:pt x="10470858" y="14484325"/>
                  </a:lnTo>
                  <a:lnTo>
                    <a:pt x="10446042" y="14486065"/>
                  </a:lnTo>
                  <a:lnTo>
                    <a:pt x="10400360" y="14477429"/>
                  </a:lnTo>
                  <a:lnTo>
                    <a:pt x="10364686" y="14452981"/>
                  </a:lnTo>
                  <a:lnTo>
                    <a:pt x="10340607" y="14414894"/>
                  </a:lnTo>
                  <a:lnTo>
                    <a:pt x="10329685" y="14365338"/>
                  </a:lnTo>
                  <a:lnTo>
                    <a:pt x="10567505" y="14365338"/>
                  </a:lnTo>
                  <a:lnTo>
                    <a:pt x="10568877" y="14356702"/>
                  </a:lnTo>
                  <a:lnTo>
                    <a:pt x="10569778" y="14348066"/>
                  </a:lnTo>
                  <a:lnTo>
                    <a:pt x="10570261" y="14339164"/>
                  </a:lnTo>
                  <a:lnTo>
                    <a:pt x="10570413" y="14329715"/>
                  </a:lnTo>
                  <a:close/>
                </a:path>
                <a:path w="11303635" h="14535150">
                  <a:moveTo>
                    <a:pt x="10703712" y="14172616"/>
                  </a:moveTo>
                  <a:lnTo>
                    <a:pt x="10643349" y="14172616"/>
                  </a:lnTo>
                  <a:lnTo>
                    <a:pt x="10643349" y="14526070"/>
                  </a:lnTo>
                  <a:lnTo>
                    <a:pt x="10703712" y="14526070"/>
                  </a:lnTo>
                  <a:lnTo>
                    <a:pt x="10703712" y="14172616"/>
                  </a:lnTo>
                  <a:close/>
                </a:path>
                <a:path w="11303635" h="14535150">
                  <a:moveTo>
                    <a:pt x="10713898" y="14060627"/>
                  </a:moveTo>
                  <a:lnTo>
                    <a:pt x="10710913" y="14044676"/>
                  </a:lnTo>
                  <a:lnTo>
                    <a:pt x="10702620" y="14032268"/>
                  </a:lnTo>
                  <a:lnTo>
                    <a:pt x="10689971" y="14024216"/>
                  </a:lnTo>
                  <a:lnTo>
                    <a:pt x="10673893" y="14021359"/>
                  </a:lnTo>
                  <a:lnTo>
                    <a:pt x="10657827" y="14024216"/>
                  </a:lnTo>
                  <a:lnTo>
                    <a:pt x="10645165" y="14032268"/>
                  </a:lnTo>
                  <a:lnTo>
                    <a:pt x="10636872" y="14044676"/>
                  </a:lnTo>
                  <a:lnTo>
                    <a:pt x="10633901" y="14060627"/>
                  </a:lnTo>
                  <a:lnTo>
                    <a:pt x="10636872" y="14076883"/>
                  </a:lnTo>
                  <a:lnTo>
                    <a:pt x="10645165" y="14089266"/>
                  </a:lnTo>
                  <a:lnTo>
                    <a:pt x="10657827" y="14097140"/>
                  </a:lnTo>
                  <a:lnTo>
                    <a:pt x="10673893" y="14099896"/>
                  </a:lnTo>
                  <a:lnTo>
                    <a:pt x="10689971" y="14097140"/>
                  </a:lnTo>
                  <a:lnTo>
                    <a:pt x="10702620" y="14089266"/>
                  </a:lnTo>
                  <a:lnTo>
                    <a:pt x="10710913" y="14076883"/>
                  </a:lnTo>
                  <a:lnTo>
                    <a:pt x="10713898" y="14060627"/>
                  </a:lnTo>
                  <a:close/>
                </a:path>
                <a:path w="11303635" h="14535150">
                  <a:moveTo>
                    <a:pt x="10983493" y="14519516"/>
                  </a:moveTo>
                  <a:lnTo>
                    <a:pt x="10971124" y="14476616"/>
                  </a:lnTo>
                  <a:lnTo>
                    <a:pt x="10960468" y="14480743"/>
                  </a:lnTo>
                  <a:lnTo>
                    <a:pt x="10950219" y="14483436"/>
                  </a:lnTo>
                  <a:lnTo>
                    <a:pt x="10940237" y="14484896"/>
                  </a:lnTo>
                  <a:lnTo>
                    <a:pt x="10930395" y="14485341"/>
                  </a:lnTo>
                  <a:lnTo>
                    <a:pt x="10905007" y="14480807"/>
                  </a:lnTo>
                  <a:lnTo>
                    <a:pt x="10888129" y="14467612"/>
                  </a:lnTo>
                  <a:lnTo>
                    <a:pt x="10878757" y="14446377"/>
                  </a:lnTo>
                  <a:lnTo>
                    <a:pt x="10875861" y="14417701"/>
                  </a:lnTo>
                  <a:lnTo>
                    <a:pt x="10875861" y="14221346"/>
                  </a:lnTo>
                  <a:lnTo>
                    <a:pt x="10971848" y="14221346"/>
                  </a:lnTo>
                  <a:lnTo>
                    <a:pt x="10971848" y="14172616"/>
                  </a:lnTo>
                  <a:lnTo>
                    <a:pt x="10875861" y="14172616"/>
                  </a:lnTo>
                  <a:lnTo>
                    <a:pt x="10875861" y="14059167"/>
                  </a:lnTo>
                  <a:lnTo>
                    <a:pt x="10825671" y="14059167"/>
                  </a:lnTo>
                  <a:lnTo>
                    <a:pt x="10818406" y="14172616"/>
                  </a:lnTo>
                  <a:lnTo>
                    <a:pt x="10763136" y="14176261"/>
                  </a:lnTo>
                  <a:lnTo>
                    <a:pt x="10763136" y="14221346"/>
                  </a:lnTo>
                  <a:lnTo>
                    <a:pt x="10815498" y="14221346"/>
                  </a:lnTo>
                  <a:lnTo>
                    <a:pt x="10815498" y="14416253"/>
                  </a:lnTo>
                  <a:lnTo>
                    <a:pt x="10820654" y="14464538"/>
                  </a:lnTo>
                  <a:lnTo>
                    <a:pt x="10837672" y="14501978"/>
                  </a:lnTo>
                  <a:lnTo>
                    <a:pt x="10868876" y="14526197"/>
                  </a:lnTo>
                  <a:lnTo>
                    <a:pt x="10916577" y="14534795"/>
                  </a:lnTo>
                  <a:lnTo>
                    <a:pt x="10934497" y="14533639"/>
                  </a:lnTo>
                  <a:lnTo>
                    <a:pt x="10951947" y="14530426"/>
                  </a:lnTo>
                  <a:lnTo>
                    <a:pt x="10968431" y="14525587"/>
                  </a:lnTo>
                  <a:lnTo>
                    <a:pt x="10983493" y="14519516"/>
                  </a:lnTo>
                  <a:close/>
                </a:path>
                <a:path w="11303635" h="14535150">
                  <a:moveTo>
                    <a:pt x="11303483" y="14329715"/>
                  </a:moveTo>
                  <a:lnTo>
                    <a:pt x="11302302" y="14318806"/>
                  </a:lnTo>
                  <a:lnTo>
                    <a:pt x="11297387" y="14273365"/>
                  </a:lnTo>
                  <a:lnTo>
                    <a:pt x="11279530" y="14227353"/>
                  </a:lnTo>
                  <a:lnTo>
                    <a:pt x="11266513" y="14211897"/>
                  </a:lnTo>
                  <a:lnTo>
                    <a:pt x="11250549" y="14192936"/>
                  </a:lnTo>
                  <a:lnTo>
                    <a:pt x="11249660" y="14192453"/>
                  </a:lnTo>
                  <a:lnTo>
                    <a:pt x="11249660" y="14318806"/>
                  </a:lnTo>
                  <a:lnTo>
                    <a:pt x="11062754" y="14318806"/>
                  </a:lnTo>
                  <a:lnTo>
                    <a:pt x="11074552" y="14273568"/>
                  </a:lnTo>
                  <a:lnTo>
                    <a:pt x="11097120" y="14239989"/>
                  </a:lnTo>
                  <a:lnTo>
                    <a:pt x="11163122" y="14211897"/>
                  </a:lnTo>
                  <a:lnTo>
                    <a:pt x="11226571" y="14239164"/>
                  </a:lnTo>
                  <a:lnTo>
                    <a:pt x="11249660" y="14318806"/>
                  </a:lnTo>
                  <a:lnTo>
                    <a:pt x="11249660" y="14192453"/>
                  </a:lnTo>
                  <a:lnTo>
                    <a:pt x="11211039" y="14171371"/>
                  </a:lnTo>
                  <a:lnTo>
                    <a:pt x="11161662" y="14163891"/>
                  </a:lnTo>
                  <a:lnTo>
                    <a:pt x="11121898" y="14169657"/>
                  </a:lnTo>
                  <a:lnTo>
                    <a:pt x="11084687" y="14186446"/>
                  </a:lnTo>
                  <a:lnTo>
                    <a:pt x="11052124" y="14213535"/>
                  </a:lnTo>
                  <a:lnTo>
                    <a:pt x="11026292" y="14250200"/>
                  </a:lnTo>
                  <a:lnTo>
                    <a:pt x="11009262" y="14295704"/>
                  </a:lnTo>
                  <a:lnTo>
                    <a:pt x="11003128" y="14349349"/>
                  </a:lnTo>
                  <a:lnTo>
                    <a:pt x="11009059" y="14403743"/>
                  </a:lnTo>
                  <a:lnTo>
                    <a:pt x="11025861" y="14449463"/>
                  </a:lnTo>
                  <a:lnTo>
                    <a:pt x="11052035" y="14485976"/>
                  </a:lnTo>
                  <a:lnTo>
                    <a:pt x="11086084" y="14512735"/>
                  </a:lnTo>
                  <a:lnTo>
                    <a:pt x="11126521" y="14529194"/>
                  </a:lnTo>
                  <a:lnTo>
                    <a:pt x="11171847" y="14534795"/>
                  </a:lnTo>
                  <a:lnTo>
                    <a:pt x="11206404" y="14532178"/>
                  </a:lnTo>
                  <a:lnTo>
                    <a:pt x="11237214" y="14524800"/>
                  </a:lnTo>
                  <a:lnTo>
                    <a:pt x="11264608" y="14513319"/>
                  </a:lnTo>
                  <a:lnTo>
                    <a:pt x="11288941" y="14498434"/>
                  </a:lnTo>
                  <a:lnTo>
                    <a:pt x="11282172" y="14486065"/>
                  </a:lnTo>
                  <a:lnTo>
                    <a:pt x="11267846" y="14459890"/>
                  </a:lnTo>
                  <a:lnTo>
                    <a:pt x="11248352" y="14471041"/>
                  </a:lnTo>
                  <a:lnTo>
                    <a:pt x="11227029" y="14479245"/>
                  </a:lnTo>
                  <a:lnTo>
                    <a:pt x="11203927" y="14484325"/>
                  </a:lnTo>
                  <a:lnTo>
                    <a:pt x="11179124" y="14486065"/>
                  </a:lnTo>
                  <a:lnTo>
                    <a:pt x="11133430" y="14477429"/>
                  </a:lnTo>
                  <a:lnTo>
                    <a:pt x="11097755" y="14452981"/>
                  </a:lnTo>
                  <a:lnTo>
                    <a:pt x="11073676" y="14414894"/>
                  </a:lnTo>
                  <a:lnTo>
                    <a:pt x="11062754" y="14365338"/>
                  </a:lnTo>
                  <a:lnTo>
                    <a:pt x="11300574" y="14365338"/>
                  </a:lnTo>
                  <a:lnTo>
                    <a:pt x="11301946" y="14356702"/>
                  </a:lnTo>
                  <a:lnTo>
                    <a:pt x="11302848" y="14348066"/>
                  </a:lnTo>
                  <a:lnTo>
                    <a:pt x="11303330" y="14339164"/>
                  </a:lnTo>
                  <a:lnTo>
                    <a:pt x="11303483" y="1432971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953958" y="896690"/>
              <a:ext cx="305573" cy="2194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304076" y="901854"/>
              <a:ext cx="166558" cy="2143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11048" y="901854"/>
              <a:ext cx="158811" cy="20916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08810" y="804588"/>
              <a:ext cx="183515" cy="311785"/>
            </a:xfrm>
            <a:custGeom>
              <a:avLst/>
              <a:gdLst/>
              <a:ahLst/>
              <a:cxnLst/>
              <a:rect l="l" t="t" r="r" b="b"/>
              <a:pathLst>
                <a:path w="183514" h="311784">
                  <a:moveTo>
                    <a:pt x="151773" y="284914"/>
                  </a:moveTo>
                  <a:lnTo>
                    <a:pt x="33139" y="284914"/>
                  </a:lnTo>
                  <a:lnTo>
                    <a:pt x="47503" y="296165"/>
                  </a:lnTo>
                  <a:lnTo>
                    <a:pt x="62513" y="304551"/>
                  </a:lnTo>
                  <a:lnTo>
                    <a:pt x="77684" y="309789"/>
                  </a:lnTo>
                  <a:lnTo>
                    <a:pt x="92532" y="311598"/>
                  </a:lnTo>
                  <a:lnTo>
                    <a:pt x="126876" y="303959"/>
                  </a:lnTo>
                  <a:lnTo>
                    <a:pt x="151773" y="284914"/>
                  </a:lnTo>
                  <a:close/>
                </a:path>
                <a:path w="183514" h="311784">
                  <a:moveTo>
                    <a:pt x="35721" y="0"/>
                  </a:moveTo>
                  <a:lnTo>
                    <a:pt x="0" y="0"/>
                  </a:lnTo>
                  <a:lnTo>
                    <a:pt x="0" y="306433"/>
                  </a:lnTo>
                  <a:lnTo>
                    <a:pt x="28405" y="306433"/>
                  </a:lnTo>
                  <a:lnTo>
                    <a:pt x="31848" y="284914"/>
                  </a:lnTo>
                  <a:lnTo>
                    <a:pt x="151773" y="284914"/>
                  </a:lnTo>
                  <a:lnTo>
                    <a:pt x="155853" y="281794"/>
                  </a:lnTo>
                  <a:lnTo>
                    <a:pt x="156034" y="281471"/>
                  </a:lnTo>
                  <a:lnTo>
                    <a:pt x="86507" y="281471"/>
                  </a:lnTo>
                  <a:lnTo>
                    <a:pt x="75303" y="280348"/>
                  </a:lnTo>
                  <a:lnTo>
                    <a:pt x="62728" y="276683"/>
                  </a:lnTo>
                  <a:lnTo>
                    <a:pt x="49346" y="270032"/>
                  </a:lnTo>
                  <a:lnTo>
                    <a:pt x="35721" y="259952"/>
                  </a:lnTo>
                  <a:lnTo>
                    <a:pt x="35721" y="150634"/>
                  </a:lnTo>
                  <a:lnTo>
                    <a:pt x="50267" y="138207"/>
                  </a:lnTo>
                  <a:lnTo>
                    <a:pt x="64288" y="129330"/>
                  </a:lnTo>
                  <a:lnTo>
                    <a:pt x="77906" y="124004"/>
                  </a:lnTo>
                  <a:lnTo>
                    <a:pt x="91241" y="122229"/>
                  </a:lnTo>
                  <a:lnTo>
                    <a:pt x="162549" y="122229"/>
                  </a:lnTo>
                  <a:lnTo>
                    <a:pt x="161986" y="121045"/>
                  </a:lnTo>
                  <a:lnTo>
                    <a:pt x="161855" y="120938"/>
                  </a:lnTo>
                  <a:lnTo>
                    <a:pt x="34430" y="120938"/>
                  </a:lnTo>
                  <a:lnTo>
                    <a:pt x="35721" y="83494"/>
                  </a:lnTo>
                  <a:lnTo>
                    <a:pt x="35721" y="0"/>
                  </a:lnTo>
                  <a:close/>
                </a:path>
                <a:path w="183514" h="311784">
                  <a:moveTo>
                    <a:pt x="162549" y="122229"/>
                  </a:moveTo>
                  <a:lnTo>
                    <a:pt x="91241" y="122229"/>
                  </a:lnTo>
                  <a:lnTo>
                    <a:pt x="116372" y="127723"/>
                  </a:lnTo>
                  <a:lnTo>
                    <a:pt x="133473" y="143264"/>
                  </a:lnTo>
                  <a:lnTo>
                    <a:pt x="143230" y="167439"/>
                  </a:lnTo>
                  <a:lnTo>
                    <a:pt x="146330" y="198837"/>
                  </a:lnTo>
                  <a:lnTo>
                    <a:pt x="141825" y="233537"/>
                  </a:lnTo>
                  <a:lnTo>
                    <a:pt x="129330" y="259522"/>
                  </a:lnTo>
                  <a:lnTo>
                    <a:pt x="110380" y="275822"/>
                  </a:lnTo>
                  <a:lnTo>
                    <a:pt x="86507" y="281471"/>
                  </a:lnTo>
                  <a:lnTo>
                    <a:pt x="156034" y="281471"/>
                  </a:lnTo>
                  <a:lnTo>
                    <a:pt x="175872" y="246233"/>
                  </a:lnTo>
                  <a:lnTo>
                    <a:pt x="183343" y="198407"/>
                  </a:lnTo>
                  <a:lnTo>
                    <a:pt x="177930" y="154561"/>
                  </a:lnTo>
                  <a:lnTo>
                    <a:pt x="162549" y="122229"/>
                  </a:lnTo>
                  <a:close/>
                </a:path>
                <a:path w="183514" h="311784">
                  <a:moveTo>
                    <a:pt x="100279" y="92102"/>
                  </a:moveTo>
                  <a:lnTo>
                    <a:pt x="82909" y="94308"/>
                  </a:lnTo>
                  <a:lnTo>
                    <a:pt x="65902" y="100387"/>
                  </a:lnTo>
                  <a:lnTo>
                    <a:pt x="49622" y="109532"/>
                  </a:lnTo>
                  <a:lnTo>
                    <a:pt x="34430" y="120938"/>
                  </a:lnTo>
                  <a:lnTo>
                    <a:pt x="161855" y="120938"/>
                  </a:lnTo>
                  <a:lnTo>
                    <a:pt x="135954" y="99634"/>
                  </a:lnTo>
                  <a:lnTo>
                    <a:pt x="100279" y="9210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942121" y="896690"/>
              <a:ext cx="115343" cy="21433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089399" y="901854"/>
              <a:ext cx="166558" cy="2143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305280" y="896690"/>
              <a:ext cx="165698" cy="21949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510142" y="804594"/>
              <a:ext cx="619760" cy="311785"/>
            </a:xfrm>
            <a:custGeom>
              <a:avLst/>
              <a:gdLst/>
              <a:ahLst/>
              <a:cxnLst/>
              <a:rect l="l" t="t" r="r" b="b"/>
              <a:pathLst>
                <a:path w="619760" h="311784">
                  <a:moveTo>
                    <a:pt x="167843" y="173875"/>
                  </a:moveTo>
                  <a:lnTo>
                    <a:pt x="164058" y="138582"/>
                  </a:lnTo>
                  <a:lnTo>
                    <a:pt x="152400" y="112979"/>
                  </a:lnTo>
                  <a:lnTo>
                    <a:pt x="132435" y="97370"/>
                  </a:lnTo>
                  <a:lnTo>
                    <a:pt x="103720" y="92100"/>
                  </a:lnTo>
                  <a:lnTo>
                    <a:pt x="83451" y="94818"/>
                  </a:lnTo>
                  <a:lnTo>
                    <a:pt x="65519" y="102209"/>
                  </a:lnTo>
                  <a:lnTo>
                    <a:pt x="49364" y="113157"/>
                  </a:lnTo>
                  <a:lnTo>
                    <a:pt x="34429" y="126530"/>
                  </a:lnTo>
                  <a:lnTo>
                    <a:pt x="35712" y="83489"/>
                  </a:lnTo>
                  <a:lnTo>
                    <a:pt x="35712" y="0"/>
                  </a:lnTo>
                  <a:lnTo>
                    <a:pt x="0" y="0"/>
                  </a:lnTo>
                  <a:lnTo>
                    <a:pt x="0" y="306438"/>
                  </a:lnTo>
                  <a:lnTo>
                    <a:pt x="35712" y="306438"/>
                  </a:lnTo>
                  <a:lnTo>
                    <a:pt x="35712" y="154940"/>
                  </a:lnTo>
                  <a:lnTo>
                    <a:pt x="50342" y="141058"/>
                  </a:lnTo>
                  <a:lnTo>
                    <a:pt x="63957" y="131102"/>
                  </a:lnTo>
                  <a:lnTo>
                    <a:pt x="77660" y="125095"/>
                  </a:lnTo>
                  <a:lnTo>
                    <a:pt x="92532" y="123088"/>
                  </a:lnTo>
                  <a:lnTo>
                    <a:pt x="110337" y="126250"/>
                  </a:lnTo>
                  <a:lnTo>
                    <a:pt x="122656" y="136156"/>
                  </a:lnTo>
                  <a:lnTo>
                    <a:pt x="129806" y="153416"/>
                  </a:lnTo>
                  <a:lnTo>
                    <a:pt x="132118" y="178612"/>
                  </a:lnTo>
                  <a:lnTo>
                    <a:pt x="132118" y="306438"/>
                  </a:lnTo>
                  <a:lnTo>
                    <a:pt x="167843" y="306438"/>
                  </a:lnTo>
                  <a:lnTo>
                    <a:pt x="167843" y="173875"/>
                  </a:lnTo>
                  <a:close/>
                </a:path>
                <a:path w="619760" h="311784">
                  <a:moveTo>
                    <a:pt x="481164" y="238429"/>
                  </a:moveTo>
                  <a:lnTo>
                    <a:pt x="477151" y="213791"/>
                  </a:lnTo>
                  <a:lnTo>
                    <a:pt x="466483" y="194589"/>
                  </a:lnTo>
                  <a:lnTo>
                    <a:pt x="451205" y="179666"/>
                  </a:lnTo>
                  <a:lnTo>
                    <a:pt x="447167" y="176987"/>
                  </a:lnTo>
                  <a:lnTo>
                    <a:pt x="447167" y="237147"/>
                  </a:lnTo>
                  <a:lnTo>
                    <a:pt x="443242" y="256590"/>
                  </a:lnTo>
                  <a:lnTo>
                    <a:pt x="432206" y="271678"/>
                  </a:lnTo>
                  <a:lnTo>
                    <a:pt x="415213" y="281444"/>
                  </a:lnTo>
                  <a:lnTo>
                    <a:pt x="393369" y="284911"/>
                  </a:lnTo>
                  <a:lnTo>
                    <a:pt x="370052" y="281012"/>
                  </a:lnTo>
                  <a:lnTo>
                    <a:pt x="351510" y="270179"/>
                  </a:lnTo>
                  <a:lnTo>
                    <a:pt x="339255" y="253682"/>
                  </a:lnTo>
                  <a:lnTo>
                    <a:pt x="334835" y="232841"/>
                  </a:lnTo>
                  <a:lnTo>
                    <a:pt x="337731" y="215023"/>
                  </a:lnTo>
                  <a:lnTo>
                    <a:pt x="345706" y="199110"/>
                  </a:lnTo>
                  <a:lnTo>
                    <a:pt x="357708" y="185204"/>
                  </a:lnTo>
                  <a:lnTo>
                    <a:pt x="372706" y="173443"/>
                  </a:lnTo>
                  <a:lnTo>
                    <a:pt x="401142" y="185204"/>
                  </a:lnTo>
                  <a:lnTo>
                    <a:pt x="424789" y="198031"/>
                  </a:lnTo>
                  <a:lnTo>
                    <a:pt x="441096" y="214541"/>
                  </a:lnTo>
                  <a:lnTo>
                    <a:pt x="447167" y="237147"/>
                  </a:lnTo>
                  <a:lnTo>
                    <a:pt x="447167" y="176987"/>
                  </a:lnTo>
                  <a:lnTo>
                    <a:pt x="441833" y="173443"/>
                  </a:lnTo>
                  <a:lnTo>
                    <a:pt x="433387" y="167855"/>
                  </a:lnTo>
                  <a:lnTo>
                    <a:pt x="433387" y="166128"/>
                  </a:lnTo>
                  <a:lnTo>
                    <a:pt x="444017" y="156654"/>
                  </a:lnTo>
                  <a:lnTo>
                    <a:pt x="446570" y="154381"/>
                  </a:lnTo>
                  <a:lnTo>
                    <a:pt x="458787" y="138963"/>
                  </a:lnTo>
                  <a:lnTo>
                    <a:pt x="467766" y="120548"/>
                  </a:lnTo>
                  <a:lnTo>
                    <a:pt x="471271" y="99847"/>
                  </a:lnTo>
                  <a:lnTo>
                    <a:pt x="465874" y="70446"/>
                  </a:lnTo>
                  <a:lnTo>
                    <a:pt x="454494" y="53365"/>
                  </a:lnTo>
                  <a:lnTo>
                    <a:pt x="450443" y="47282"/>
                  </a:lnTo>
                  <a:lnTo>
                    <a:pt x="440702" y="41236"/>
                  </a:lnTo>
                  <a:lnTo>
                    <a:pt x="440702" y="101574"/>
                  </a:lnTo>
                  <a:lnTo>
                    <a:pt x="438810" y="116408"/>
                  </a:lnTo>
                  <a:lnTo>
                    <a:pt x="433235" y="130568"/>
                  </a:lnTo>
                  <a:lnTo>
                    <a:pt x="424180" y="143992"/>
                  </a:lnTo>
                  <a:lnTo>
                    <a:pt x="411873" y="156654"/>
                  </a:lnTo>
                  <a:lnTo>
                    <a:pt x="388010" y="146532"/>
                  </a:lnTo>
                  <a:lnTo>
                    <a:pt x="367817" y="134391"/>
                  </a:lnTo>
                  <a:lnTo>
                    <a:pt x="353834" y="118529"/>
                  </a:lnTo>
                  <a:lnTo>
                    <a:pt x="348602" y="97269"/>
                  </a:lnTo>
                  <a:lnTo>
                    <a:pt x="351967" y="79146"/>
                  </a:lnTo>
                  <a:lnTo>
                    <a:pt x="361251" y="65316"/>
                  </a:lnTo>
                  <a:lnTo>
                    <a:pt x="375297" y="56476"/>
                  </a:lnTo>
                  <a:lnTo>
                    <a:pt x="392938" y="53365"/>
                  </a:lnTo>
                  <a:lnTo>
                    <a:pt x="413105" y="57150"/>
                  </a:lnTo>
                  <a:lnTo>
                    <a:pt x="428117" y="67462"/>
                  </a:lnTo>
                  <a:lnTo>
                    <a:pt x="437476" y="82778"/>
                  </a:lnTo>
                  <a:lnTo>
                    <a:pt x="440702" y="101574"/>
                  </a:lnTo>
                  <a:lnTo>
                    <a:pt x="440702" y="41236"/>
                  </a:lnTo>
                  <a:lnTo>
                    <a:pt x="426059" y="32118"/>
                  </a:lnTo>
                  <a:lnTo>
                    <a:pt x="393801" y="26682"/>
                  </a:lnTo>
                  <a:lnTo>
                    <a:pt x="362927" y="31775"/>
                  </a:lnTo>
                  <a:lnTo>
                    <a:pt x="338226" y="46164"/>
                  </a:lnTo>
                  <a:lnTo>
                    <a:pt x="321830" y="68440"/>
                  </a:lnTo>
                  <a:lnTo>
                    <a:pt x="315899" y="97269"/>
                  </a:lnTo>
                  <a:lnTo>
                    <a:pt x="319036" y="117322"/>
                  </a:lnTo>
                  <a:lnTo>
                    <a:pt x="327469" y="134391"/>
                  </a:lnTo>
                  <a:lnTo>
                    <a:pt x="339686" y="148717"/>
                  </a:lnTo>
                  <a:lnTo>
                    <a:pt x="354203" y="160528"/>
                  </a:lnTo>
                  <a:lnTo>
                    <a:pt x="354203" y="162255"/>
                  </a:lnTo>
                  <a:lnTo>
                    <a:pt x="335241" y="174612"/>
                  </a:lnTo>
                  <a:lnTo>
                    <a:pt x="318693" y="191033"/>
                  </a:lnTo>
                  <a:lnTo>
                    <a:pt x="306997" y="211582"/>
                  </a:lnTo>
                  <a:lnTo>
                    <a:pt x="302552" y="236283"/>
                  </a:lnTo>
                  <a:lnTo>
                    <a:pt x="309346" y="266382"/>
                  </a:lnTo>
                  <a:lnTo>
                    <a:pt x="328168" y="290245"/>
                  </a:lnTo>
                  <a:lnTo>
                    <a:pt x="356666" y="305943"/>
                  </a:lnTo>
                  <a:lnTo>
                    <a:pt x="392506" y="311594"/>
                  </a:lnTo>
                  <a:lnTo>
                    <a:pt x="428879" y="305917"/>
                  </a:lnTo>
                  <a:lnTo>
                    <a:pt x="456844" y="290347"/>
                  </a:lnTo>
                  <a:lnTo>
                    <a:pt x="461048" y="284911"/>
                  </a:lnTo>
                  <a:lnTo>
                    <a:pt x="474814" y="267119"/>
                  </a:lnTo>
                  <a:lnTo>
                    <a:pt x="481164" y="238429"/>
                  </a:lnTo>
                  <a:close/>
                </a:path>
                <a:path w="619760" h="311784">
                  <a:moveTo>
                    <a:pt x="619277" y="184632"/>
                  </a:moveTo>
                  <a:lnTo>
                    <a:pt x="520280" y="184632"/>
                  </a:lnTo>
                  <a:lnTo>
                    <a:pt x="520280" y="212178"/>
                  </a:lnTo>
                  <a:lnTo>
                    <a:pt x="619277" y="212178"/>
                  </a:lnTo>
                  <a:lnTo>
                    <a:pt x="619277" y="18463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155505" y="896690"/>
              <a:ext cx="154508" cy="21949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341129" y="896691"/>
              <a:ext cx="177748" cy="2194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671576" y="812341"/>
              <a:ext cx="3408045" cy="795655"/>
            </a:xfrm>
            <a:custGeom>
              <a:avLst/>
              <a:gdLst/>
              <a:ahLst/>
              <a:cxnLst/>
              <a:rect l="l" t="t" r="r" b="b"/>
              <a:pathLst>
                <a:path w="3408045" h="795655">
                  <a:moveTo>
                    <a:pt x="231546" y="795286"/>
                  </a:moveTo>
                  <a:lnTo>
                    <a:pt x="202692" y="709637"/>
                  </a:lnTo>
                  <a:lnTo>
                    <a:pt x="192836" y="680364"/>
                  </a:lnTo>
                  <a:lnTo>
                    <a:pt x="157518" y="575551"/>
                  </a:lnTo>
                  <a:lnTo>
                    <a:pt x="157518" y="680364"/>
                  </a:lnTo>
                  <a:lnTo>
                    <a:pt x="73164" y="680364"/>
                  </a:lnTo>
                  <a:lnTo>
                    <a:pt x="86512" y="637768"/>
                  </a:lnTo>
                  <a:lnTo>
                    <a:pt x="93776" y="614248"/>
                  </a:lnTo>
                  <a:lnTo>
                    <a:pt x="100761" y="590689"/>
                  </a:lnTo>
                  <a:lnTo>
                    <a:pt x="107505" y="566889"/>
                  </a:lnTo>
                  <a:lnTo>
                    <a:pt x="114058" y="542645"/>
                  </a:lnTo>
                  <a:lnTo>
                    <a:pt x="115773" y="542645"/>
                  </a:lnTo>
                  <a:lnTo>
                    <a:pt x="122567" y="566889"/>
                  </a:lnTo>
                  <a:lnTo>
                    <a:pt x="129489" y="590689"/>
                  </a:lnTo>
                  <a:lnTo>
                    <a:pt x="136652" y="614248"/>
                  </a:lnTo>
                  <a:lnTo>
                    <a:pt x="144183" y="637768"/>
                  </a:lnTo>
                  <a:lnTo>
                    <a:pt x="157518" y="680364"/>
                  </a:lnTo>
                  <a:lnTo>
                    <a:pt x="157518" y="575551"/>
                  </a:lnTo>
                  <a:lnTo>
                    <a:pt x="146431" y="542645"/>
                  </a:lnTo>
                  <a:lnTo>
                    <a:pt x="136436" y="512953"/>
                  </a:lnTo>
                  <a:lnTo>
                    <a:pt x="95110" y="512953"/>
                  </a:lnTo>
                  <a:lnTo>
                    <a:pt x="0" y="795286"/>
                  </a:lnTo>
                  <a:lnTo>
                    <a:pt x="36588" y="795286"/>
                  </a:lnTo>
                  <a:lnTo>
                    <a:pt x="63703" y="709637"/>
                  </a:lnTo>
                  <a:lnTo>
                    <a:pt x="166560" y="709637"/>
                  </a:lnTo>
                  <a:lnTo>
                    <a:pt x="193243" y="795286"/>
                  </a:lnTo>
                  <a:lnTo>
                    <a:pt x="231546" y="795286"/>
                  </a:lnTo>
                  <a:close/>
                </a:path>
                <a:path w="3408045" h="795655">
                  <a:moveTo>
                    <a:pt x="437095" y="764730"/>
                  </a:moveTo>
                  <a:lnTo>
                    <a:pt x="354901" y="764730"/>
                  </a:lnTo>
                  <a:lnTo>
                    <a:pt x="343827" y="764882"/>
                  </a:lnTo>
                  <a:lnTo>
                    <a:pt x="320395" y="766000"/>
                  </a:lnTo>
                  <a:lnTo>
                    <a:pt x="308838" y="766876"/>
                  </a:lnTo>
                  <a:lnTo>
                    <a:pt x="354939" y="718997"/>
                  </a:lnTo>
                  <a:lnTo>
                    <a:pt x="391312" y="675957"/>
                  </a:lnTo>
                  <a:lnTo>
                    <a:pt x="415188" y="635660"/>
                  </a:lnTo>
                  <a:lnTo>
                    <a:pt x="423760" y="596011"/>
                  </a:lnTo>
                  <a:lnTo>
                    <a:pt x="417982" y="563105"/>
                  </a:lnTo>
                  <a:lnTo>
                    <a:pt x="401485" y="537692"/>
                  </a:lnTo>
                  <a:lnTo>
                    <a:pt x="375462" y="521335"/>
                  </a:lnTo>
                  <a:lnTo>
                    <a:pt x="341122" y="515531"/>
                  </a:lnTo>
                  <a:lnTo>
                    <a:pt x="316534" y="518553"/>
                  </a:lnTo>
                  <a:lnTo>
                    <a:pt x="295122" y="527151"/>
                  </a:lnTo>
                  <a:lnTo>
                    <a:pt x="276059" y="540588"/>
                  </a:lnTo>
                  <a:lnTo>
                    <a:pt x="258495" y="558139"/>
                  </a:lnTo>
                  <a:lnTo>
                    <a:pt x="278714" y="577507"/>
                  </a:lnTo>
                  <a:lnTo>
                    <a:pt x="291122" y="564769"/>
                  </a:lnTo>
                  <a:lnTo>
                    <a:pt x="305028" y="554380"/>
                  </a:lnTo>
                  <a:lnTo>
                    <a:pt x="320294" y="547370"/>
                  </a:lnTo>
                  <a:lnTo>
                    <a:pt x="336816" y="544804"/>
                  </a:lnTo>
                  <a:lnTo>
                    <a:pt x="359664" y="548716"/>
                  </a:lnTo>
                  <a:lnTo>
                    <a:pt x="375932" y="559701"/>
                  </a:lnTo>
                  <a:lnTo>
                    <a:pt x="385660" y="576567"/>
                  </a:lnTo>
                  <a:lnTo>
                    <a:pt x="388899" y="598170"/>
                  </a:lnTo>
                  <a:lnTo>
                    <a:pt x="380225" y="632980"/>
                  </a:lnTo>
                  <a:lnTo>
                    <a:pt x="355003" y="672350"/>
                  </a:lnTo>
                  <a:lnTo>
                    <a:pt x="314452" y="718426"/>
                  </a:lnTo>
                  <a:lnTo>
                    <a:pt x="259778" y="773328"/>
                  </a:lnTo>
                  <a:lnTo>
                    <a:pt x="259778" y="795286"/>
                  </a:lnTo>
                  <a:lnTo>
                    <a:pt x="437095" y="795286"/>
                  </a:lnTo>
                  <a:lnTo>
                    <a:pt x="437095" y="764730"/>
                  </a:lnTo>
                  <a:close/>
                </a:path>
                <a:path w="3408045" h="795655">
                  <a:moveTo>
                    <a:pt x="2929496" y="89522"/>
                  </a:moveTo>
                  <a:lnTo>
                    <a:pt x="2893784" y="89522"/>
                  </a:lnTo>
                  <a:lnTo>
                    <a:pt x="2893784" y="298691"/>
                  </a:lnTo>
                  <a:lnTo>
                    <a:pt x="2929496" y="298691"/>
                  </a:lnTo>
                  <a:lnTo>
                    <a:pt x="2929496" y="89522"/>
                  </a:lnTo>
                  <a:close/>
                </a:path>
                <a:path w="3408045" h="795655">
                  <a:moveTo>
                    <a:pt x="2935528" y="23241"/>
                  </a:moveTo>
                  <a:lnTo>
                    <a:pt x="2933763" y="13804"/>
                  </a:lnTo>
                  <a:lnTo>
                    <a:pt x="2928848" y="6451"/>
                  </a:lnTo>
                  <a:lnTo>
                    <a:pt x="2921368" y="1689"/>
                  </a:lnTo>
                  <a:lnTo>
                    <a:pt x="2911856" y="0"/>
                  </a:lnTo>
                  <a:lnTo>
                    <a:pt x="2902343" y="1689"/>
                  </a:lnTo>
                  <a:lnTo>
                    <a:pt x="2894850" y="6451"/>
                  </a:lnTo>
                  <a:lnTo>
                    <a:pt x="2889948" y="13804"/>
                  </a:lnTo>
                  <a:lnTo>
                    <a:pt x="2888183" y="23241"/>
                  </a:lnTo>
                  <a:lnTo>
                    <a:pt x="2889948" y="32867"/>
                  </a:lnTo>
                  <a:lnTo>
                    <a:pt x="2894850" y="40182"/>
                  </a:lnTo>
                  <a:lnTo>
                    <a:pt x="2902343" y="44843"/>
                  </a:lnTo>
                  <a:lnTo>
                    <a:pt x="2911856" y="46482"/>
                  </a:lnTo>
                  <a:lnTo>
                    <a:pt x="2921368" y="44843"/>
                  </a:lnTo>
                  <a:lnTo>
                    <a:pt x="2928848" y="40182"/>
                  </a:lnTo>
                  <a:lnTo>
                    <a:pt x="2933763" y="32867"/>
                  </a:lnTo>
                  <a:lnTo>
                    <a:pt x="2935528" y="23241"/>
                  </a:lnTo>
                  <a:close/>
                </a:path>
                <a:path w="3408045" h="795655">
                  <a:moveTo>
                    <a:pt x="3098431" y="294817"/>
                  </a:moveTo>
                  <a:lnTo>
                    <a:pt x="3091103" y="269417"/>
                  </a:lnTo>
                  <a:lnTo>
                    <a:pt x="3082506" y="273291"/>
                  </a:lnTo>
                  <a:lnTo>
                    <a:pt x="3074759" y="274586"/>
                  </a:lnTo>
                  <a:lnTo>
                    <a:pt x="3067012" y="274586"/>
                  </a:lnTo>
                  <a:lnTo>
                    <a:pt x="3051975" y="271907"/>
                  </a:lnTo>
                  <a:lnTo>
                    <a:pt x="3041993" y="264096"/>
                  </a:lnTo>
                  <a:lnTo>
                    <a:pt x="3036443" y="251523"/>
                  </a:lnTo>
                  <a:lnTo>
                    <a:pt x="3034728" y="234556"/>
                  </a:lnTo>
                  <a:lnTo>
                    <a:pt x="3034728" y="118351"/>
                  </a:lnTo>
                  <a:lnTo>
                    <a:pt x="3091535" y="118351"/>
                  </a:lnTo>
                  <a:lnTo>
                    <a:pt x="3091535" y="89522"/>
                  </a:lnTo>
                  <a:lnTo>
                    <a:pt x="3034728" y="89522"/>
                  </a:lnTo>
                  <a:lnTo>
                    <a:pt x="3034728" y="22377"/>
                  </a:lnTo>
                  <a:lnTo>
                    <a:pt x="3005036" y="22377"/>
                  </a:lnTo>
                  <a:lnTo>
                    <a:pt x="3000730" y="89522"/>
                  </a:lnTo>
                  <a:lnTo>
                    <a:pt x="2968015" y="91668"/>
                  </a:lnTo>
                  <a:lnTo>
                    <a:pt x="2968015" y="118351"/>
                  </a:lnTo>
                  <a:lnTo>
                    <a:pt x="2999003" y="118351"/>
                  </a:lnTo>
                  <a:lnTo>
                    <a:pt x="2999003" y="233692"/>
                  </a:lnTo>
                  <a:lnTo>
                    <a:pt x="3002064" y="262267"/>
                  </a:lnTo>
                  <a:lnTo>
                    <a:pt x="3012135" y="284429"/>
                  </a:lnTo>
                  <a:lnTo>
                    <a:pt x="3030601" y="298754"/>
                  </a:lnTo>
                  <a:lnTo>
                    <a:pt x="3058833" y="303847"/>
                  </a:lnTo>
                  <a:lnTo>
                    <a:pt x="3069437" y="303161"/>
                  </a:lnTo>
                  <a:lnTo>
                    <a:pt x="3079762" y="301269"/>
                  </a:lnTo>
                  <a:lnTo>
                    <a:pt x="3089516" y="298399"/>
                  </a:lnTo>
                  <a:lnTo>
                    <a:pt x="3098431" y="294817"/>
                  </a:lnTo>
                  <a:close/>
                </a:path>
                <a:path w="3408045" h="795655">
                  <a:moveTo>
                    <a:pt x="3170339" y="89522"/>
                  </a:moveTo>
                  <a:lnTo>
                    <a:pt x="3134626" y="89522"/>
                  </a:lnTo>
                  <a:lnTo>
                    <a:pt x="3134626" y="298691"/>
                  </a:lnTo>
                  <a:lnTo>
                    <a:pt x="3170339" y="298691"/>
                  </a:lnTo>
                  <a:lnTo>
                    <a:pt x="3170339" y="89522"/>
                  </a:lnTo>
                  <a:close/>
                </a:path>
                <a:path w="3408045" h="795655">
                  <a:moveTo>
                    <a:pt x="3176371" y="23241"/>
                  </a:moveTo>
                  <a:lnTo>
                    <a:pt x="3174606" y="13804"/>
                  </a:lnTo>
                  <a:lnTo>
                    <a:pt x="3169691" y="6451"/>
                  </a:lnTo>
                  <a:lnTo>
                    <a:pt x="3162211" y="1689"/>
                  </a:lnTo>
                  <a:lnTo>
                    <a:pt x="3152698" y="0"/>
                  </a:lnTo>
                  <a:lnTo>
                    <a:pt x="3143186" y="1689"/>
                  </a:lnTo>
                  <a:lnTo>
                    <a:pt x="3135693" y="6451"/>
                  </a:lnTo>
                  <a:lnTo>
                    <a:pt x="3130791" y="13804"/>
                  </a:lnTo>
                  <a:lnTo>
                    <a:pt x="3129026" y="23241"/>
                  </a:lnTo>
                  <a:lnTo>
                    <a:pt x="3130791" y="32867"/>
                  </a:lnTo>
                  <a:lnTo>
                    <a:pt x="3135693" y="40182"/>
                  </a:lnTo>
                  <a:lnTo>
                    <a:pt x="3143186" y="44843"/>
                  </a:lnTo>
                  <a:lnTo>
                    <a:pt x="3152698" y="46482"/>
                  </a:lnTo>
                  <a:lnTo>
                    <a:pt x="3162211" y="44843"/>
                  </a:lnTo>
                  <a:lnTo>
                    <a:pt x="3169691" y="40182"/>
                  </a:lnTo>
                  <a:lnTo>
                    <a:pt x="3174606" y="32867"/>
                  </a:lnTo>
                  <a:lnTo>
                    <a:pt x="3176371" y="23241"/>
                  </a:lnTo>
                  <a:close/>
                </a:path>
                <a:path w="3408045" h="795655">
                  <a:moveTo>
                    <a:pt x="3407651" y="322364"/>
                  </a:moveTo>
                  <a:lnTo>
                    <a:pt x="3403066" y="300037"/>
                  </a:lnTo>
                  <a:lnTo>
                    <a:pt x="3401872" y="298691"/>
                  </a:lnTo>
                  <a:lnTo>
                    <a:pt x="3389312" y="284480"/>
                  </a:lnTo>
                  <a:lnTo>
                    <a:pt x="3372802" y="277926"/>
                  </a:lnTo>
                  <a:lnTo>
                    <a:pt x="3372802" y="327952"/>
                  </a:lnTo>
                  <a:lnTo>
                    <a:pt x="3368078" y="343623"/>
                  </a:lnTo>
                  <a:lnTo>
                    <a:pt x="3354717" y="357111"/>
                  </a:lnTo>
                  <a:lnTo>
                    <a:pt x="3333940" y="366572"/>
                  </a:lnTo>
                  <a:lnTo>
                    <a:pt x="3306953" y="370128"/>
                  </a:lnTo>
                  <a:lnTo>
                    <a:pt x="3281489" y="367626"/>
                  </a:lnTo>
                  <a:lnTo>
                    <a:pt x="3262401" y="360451"/>
                  </a:lnTo>
                  <a:lnTo>
                    <a:pt x="3250425" y="349072"/>
                  </a:lnTo>
                  <a:lnTo>
                    <a:pt x="3246259" y="333984"/>
                  </a:lnTo>
                  <a:lnTo>
                    <a:pt x="3247504" y="324891"/>
                  </a:lnTo>
                  <a:lnTo>
                    <a:pt x="3251377" y="315849"/>
                  </a:lnTo>
                  <a:lnTo>
                    <a:pt x="3258070" y="307047"/>
                  </a:lnTo>
                  <a:lnTo>
                    <a:pt x="3267786" y="298691"/>
                  </a:lnTo>
                  <a:lnTo>
                    <a:pt x="3274682" y="300316"/>
                  </a:lnTo>
                  <a:lnTo>
                    <a:pt x="3281667" y="301371"/>
                  </a:lnTo>
                  <a:lnTo>
                    <a:pt x="3288487" y="301955"/>
                  </a:lnTo>
                  <a:lnTo>
                    <a:pt x="3294900" y="302133"/>
                  </a:lnTo>
                  <a:lnTo>
                    <a:pt x="3330613" y="302133"/>
                  </a:lnTo>
                  <a:lnTo>
                    <a:pt x="3348825" y="303441"/>
                  </a:lnTo>
                  <a:lnTo>
                    <a:pt x="3362033" y="307784"/>
                  </a:lnTo>
                  <a:lnTo>
                    <a:pt x="3370084" y="315747"/>
                  </a:lnTo>
                  <a:lnTo>
                    <a:pt x="3372802" y="327952"/>
                  </a:lnTo>
                  <a:lnTo>
                    <a:pt x="3372802" y="277926"/>
                  </a:lnTo>
                  <a:lnTo>
                    <a:pt x="3366439" y="275386"/>
                  </a:lnTo>
                  <a:lnTo>
                    <a:pt x="3334486" y="272427"/>
                  </a:lnTo>
                  <a:lnTo>
                    <a:pt x="3294037" y="272427"/>
                  </a:lnTo>
                  <a:lnTo>
                    <a:pt x="3276523" y="270751"/>
                  </a:lnTo>
                  <a:lnTo>
                    <a:pt x="3265259" y="266090"/>
                  </a:lnTo>
                  <a:lnTo>
                    <a:pt x="3259239" y="258991"/>
                  </a:lnTo>
                  <a:lnTo>
                    <a:pt x="3257448" y="250050"/>
                  </a:lnTo>
                  <a:lnTo>
                    <a:pt x="3258451" y="242163"/>
                  </a:lnTo>
                  <a:lnTo>
                    <a:pt x="3261220" y="235635"/>
                  </a:lnTo>
                  <a:lnTo>
                    <a:pt x="3265436" y="230085"/>
                  </a:lnTo>
                  <a:lnTo>
                    <a:pt x="3270796" y="225094"/>
                  </a:lnTo>
                  <a:lnTo>
                    <a:pt x="3278174" y="228231"/>
                  </a:lnTo>
                  <a:lnTo>
                    <a:pt x="3285960" y="230530"/>
                  </a:lnTo>
                  <a:lnTo>
                    <a:pt x="3293910" y="231927"/>
                  </a:lnTo>
                  <a:lnTo>
                    <a:pt x="3301784" y="232410"/>
                  </a:lnTo>
                  <a:lnTo>
                    <a:pt x="3331730" y="227342"/>
                  </a:lnTo>
                  <a:lnTo>
                    <a:pt x="3335490" y="225094"/>
                  </a:lnTo>
                  <a:lnTo>
                    <a:pt x="3356064" y="212826"/>
                  </a:lnTo>
                  <a:lnTo>
                    <a:pt x="3359289" y="208305"/>
                  </a:lnTo>
                  <a:lnTo>
                    <a:pt x="3372408" y="189915"/>
                  </a:lnTo>
                  <a:lnTo>
                    <a:pt x="3378390" y="159677"/>
                  </a:lnTo>
                  <a:lnTo>
                    <a:pt x="3377158" y="146900"/>
                  </a:lnTo>
                  <a:lnTo>
                    <a:pt x="3373717" y="135305"/>
                  </a:lnTo>
                  <a:lnTo>
                    <a:pt x="3368408" y="125234"/>
                  </a:lnTo>
                  <a:lnTo>
                    <a:pt x="3361601" y="117068"/>
                  </a:lnTo>
                  <a:lnTo>
                    <a:pt x="3404209" y="117068"/>
                  </a:lnTo>
                  <a:lnTo>
                    <a:pt x="3404209" y="110172"/>
                  </a:lnTo>
                  <a:lnTo>
                    <a:pt x="3404209" y="89522"/>
                  </a:lnTo>
                  <a:lnTo>
                    <a:pt x="3346107" y="89522"/>
                  </a:lnTo>
                  <a:lnTo>
                    <a:pt x="3346107" y="158813"/>
                  </a:lnTo>
                  <a:lnTo>
                    <a:pt x="3342576" y="179438"/>
                  </a:lnTo>
                  <a:lnTo>
                    <a:pt x="3332988" y="195021"/>
                  </a:lnTo>
                  <a:lnTo>
                    <a:pt x="3318878" y="204863"/>
                  </a:lnTo>
                  <a:lnTo>
                    <a:pt x="3301784" y="208305"/>
                  </a:lnTo>
                  <a:lnTo>
                    <a:pt x="3284690" y="204863"/>
                  </a:lnTo>
                  <a:lnTo>
                    <a:pt x="3270580" y="195021"/>
                  </a:lnTo>
                  <a:lnTo>
                    <a:pt x="3260991" y="179438"/>
                  </a:lnTo>
                  <a:lnTo>
                    <a:pt x="3257448" y="158813"/>
                  </a:lnTo>
                  <a:lnTo>
                    <a:pt x="3260928" y="138315"/>
                  </a:lnTo>
                  <a:lnTo>
                    <a:pt x="3301784" y="110172"/>
                  </a:lnTo>
                  <a:lnTo>
                    <a:pt x="3342640" y="138506"/>
                  </a:lnTo>
                  <a:lnTo>
                    <a:pt x="3346107" y="158813"/>
                  </a:lnTo>
                  <a:lnTo>
                    <a:pt x="3346107" y="89522"/>
                  </a:lnTo>
                  <a:lnTo>
                    <a:pt x="3331476" y="89522"/>
                  </a:lnTo>
                  <a:lnTo>
                    <a:pt x="3325203" y="87439"/>
                  </a:lnTo>
                  <a:lnTo>
                    <a:pt x="3318078" y="85813"/>
                  </a:lnTo>
                  <a:lnTo>
                    <a:pt x="3310229" y="84734"/>
                  </a:lnTo>
                  <a:lnTo>
                    <a:pt x="3301784" y="84353"/>
                  </a:lnTo>
                  <a:lnTo>
                    <a:pt x="3271507" y="89573"/>
                  </a:lnTo>
                  <a:lnTo>
                    <a:pt x="3246424" y="104470"/>
                  </a:lnTo>
                  <a:lnTo>
                    <a:pt x="3229330" y="127927"/>
                  </a:lnTo>
                  <a:lnTo>
                    <a:pt x="3223018" y="158813"/>
                  </a:lnTo>
                  <a:lnTo>
                    <a:pt x="3225317" y="176580"/>
                  </a:lnTo>
                  <a:lnTo>
                    <a:pt x="3231413" y="192163"/>
                  </a:lnTo>
                  <a:lnTo>
                    <a:pt x="3240087" y="205168"/>
                  </a:lnTo>
                  <a:lnTo>
                    <a:pt x="3250133" y="215188"/>
                  </a:lnTo>
                  <a:lnTo>
                    <a:pt x="3250133" y="216916"/>
                  </a:lnTo>
                  <a:lnTo>
                    <a:pt x="3242030" y="223570"/>
                  </a:lnTo>
                  <a:lnTo>
                    <a:pt x="3234702" y="232410"/>
                  </a:lnTo>
                  <a:lnTo>
                    <a:pt x="3229381" y="243179"/>
                  </a:lnTo>
                  <a:lnTo>
                    <a:pt x="3227324" y="255651"/>
                  </a:lnTo>
                  <a:lnTo>
                    <a:pt x="3228759" y="266954"/>
                  </a:lnTo>
                  <a:lnTo>
                    <a:pt x="3232708" y="276364"/>
                  </a:lnTo>
                  <a:lnTo>
                    <a:pt x="3238589" y="283908"/>
                  </a:lnTo>
                  <a:lnTo>
                    <a:pt x="3245828" y="289648"/>
                  </a:lnTo>
                  <a:lnTo>
                    <a:pt x="3245828" y="291376"/>
                  </a:lnTo>
                  <a:lnTo>
                    <a:pt x="3233064" y="301739"/>
                  </a:lnTo>
                  <a:lnTo>
                    <a:pt x="3223450" y="313270"/>
                  </a:lnTo>
                  <a:lnTo>
                    <a:pt x="3217392" y="325691"/>
                  </a:lnTo>
                  <a:lnTo>
                    <a:pt x="3215271" y="338709"/>
                  </a:lnTo>
                  <a:lnTo>
                    <a:pt x="3221583" y="362775"/>
                  </a:lnTo>
                  <a:lnTo>
                    <a:pt x="3239325" y="380453"/>
                  </a:lnTo>
                  <a:lnTo>
                    <a:pt x="3266656" y="391363"/>
                  </a:lnTo>
                  <a:lnTo>
                    <a:pt x="3301784" y="395097"/>
                  </a:lnTo>
                  <a:lnTo>
                    <a:pt x="3345738" y="389229"/>
                  </a:lnTo>
                  <a:lnTo>
                    <a:pt x="3379089" y="373418"/>
                  </a:lnTo>
                  <a:lnTo>
                    <a:pt x="3382086" y="370128"/>
                  </a:lnTo>
                  <a:lnTo>
                    <a:pt x="3400247" y="350240"/>
                  </a:lnTo>
                  <a:lnTo>
                    <a:pt x="3407651" y="32236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236506" y="1393287"/>
              <a:ext cx="163976" cy="21949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457078" y="1398451"/>
              <a:ext cx="166558" cy="2143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663827" y="1296021"/>
              <a:ext cx="638175" cy="311785"/>
            </a:xfrm>
            <a:custGeom>
              <a:avLst/>
              <a:gdLst/>
              <a:ahLst/>
              <a:cxnLst/>
              <a:rect l="l" t="t" r="r" b="b"/>
              <a:pathLst>
                <a:path w="638175" h="311784">
                  <a:moveTo>
                    <a:pt x="124383" y="6896"/>
                  </a:moveTo>
                  <a:lnTo>
                    <a:pt x="117119" y="4178"/>
                  </a:lnTo>
                  <a:lnTo>
                    <a:pt x="108572" y="1993"/>
                  </a:lnTo>
                  <a:lnTo>
                    <a:pt x="99199" y="533"/>
                  </a:lnTo>
                  <a:lnTo>
                    <a:pt x="89522" y="0"/>
                  </a:lnTo>
                  <a:lnTo>
                    <a:pt x="62357" y="4902"/>
                  </a:lnTo>
                  <a:lnTo>
                    <a:pt x="43307" y="18884"/>
                  </a:lnTo>
                  <a:lnTo>
                    <a:pt x="32080" y="40855"/>
                  </a:lnTo>
                  <a:lnTo>
                    <a:pt x="28409" y="69723"/>
                  </a:lnTo>
                  <a:lnTo>
                    <a:pt x="28409" y="102438"/>
                  </a:lnTo>
                  <a:lnTo>
                    <a:pt x="0" y="104584"/>
                  </a:lnTo>
                  <a:lnTo>
                    <a:pt x="0" y="131267"/>
                  </a:lnTo>
                  <a:lnTo>
                    <a:pt x="28409" y="131267"/>
                  </a:lnTo>
                  <a:lnTo>
                    <a:pt x="28409" y="311607"/>
                  </a:lnTo>
                  <a:lnTo>
                    <a:pt x="64135" y="311607"/>
                  </a:lnTo>
                  <a:lnTo>
                    <a:pt x="64135" y="131267"/>
                  </a:lnTo>
                  <a:lnTo>
                    <a:pt x="108026" y="131267"/>
                  </a:lnTo>
                  <a:lnTo>
                    <a:pt x="108026" y="102438"/>
                  </a:lnTo>
                  <a:lnTo>
                    <a:pt x="64135" y="102438"/>
                  </a:lnTo>
                  <a:lnTo>
                    <a:pt x="64135" y="69723"/>
                  </a:lnTo>
                  <a:lnTo>
                    <a:pt x="65913" y="52082"/>
                  </a:lnTo>
                  <a:lnTo>
                    <a:pt x="71335" y="39281"/>
                  </a:lnTo>
                  <a:lnTo>
                    <a:pt x="80467" y="31470"/>
                  </a:lnTo>
                  <a:lnTo>
                    <a:pt x="93395" y="28841"/>
                  </a:lnTo>
                  <a:lnTo>
                    <a:pt x="100711" y="28841"/>
                  </a:lnTo>
                  <a:lnTo>
                    <a:pt x="108458" y="30556"/>
                  </a:lnTo>
                  <a:lnTo>
                    <a:pt x="116636" y="33147"/>
                  </a:lnTo>
                  <a:lnTo>
                    <a:pt x="124383" y="6896"/>
                  </a:lnTo>
                  <a:close/>
                </a:path>
                <a:path w="638175" h="311784">
                  <a:moveTo>
                    <a:pt x="431673" y="311607"/>
                  </a:moveTo>
                  <a:lnTo>
                    <a:pt x="402818" y="225958"/>
                  </a:lnTo>
                  <a:lnTo>
                    <a:pt x="392963" y="196684"/>
                  </a:lnTo>
                  <a:lnTo>
                    <a:pt x="357657" y="91884"/>
                  </a:lnTo>
                  <a:lnTo>
                    <a:pt x="357657" y="196684"/>
                  </a:lnTo>
                  <a:lnTo>
                    <a:pt x="273291" y="196684"/>
                  </a:lnTo>
                  <a:lnTo>
                    <a:pt x="286639" y="154089"/>
                  </a:lnTo>
                  <a:lnTo>
                    <a:pt x="293903" y="130568"/>
                  </a:lnTo>
                  <a:lnTo>
                    <a:pt x="300888" y="107010"/>
                  </a:lnTo>
                  <a:lnTo>
                    <a:pt x="307644" y="83210"/>
                  </a:lnTo>
                  <a:lnTo>
                    <a:pt x="314185" y="58966"/>
                  </a:lnTo>
                  <a:lnTo>
                    <a:pt x="315899" y="58966"/>
                  </a:lnTo>
                  <a:lnTo>
                    <a:pt x="322707" y="83210"/>
                  </a:lnTo>
                  <a:lnTo>
                    <a:pt x="329628" y="107010"/>
                  </a:lnTo>
                  <a:lnTo>
                    <a:pt x="336778" y="130568"/>
                  </a:lnTo>
                  <a:lnTo>
                    <a:pt x="344309" y="154089"/>
                  </a:lnTo>
                  <a:lnTo>
                    <a:pt x="357657" y="196684"/>
                  </a:lnTo>
                  <a:lnTo>
                    <a:pt x="357657" y="91884"/>
                  </a:lnTo>
                  <a:lnTo>
                    <a:pt x="346570" y="58966"/>
                  </a:lnTo>
                  <a:lnTo>
                    <a:pt x="336562" y="29273"/>
                  </a:lnTo>
                  <a:lnTo>
                    <a:pt x="295249" y="29273"/>
                  </a:lnTo>
                  <a:lnTo>
                    <a:pt x="200126" y="311607"/>
                  </a:lnTo>
                  <a:lnTo>
                    <a:pt x="236715" y="311607"/>
                  </a:lnTo>
                  <a:lnTo>
                    <a:pt x="263829" y="225958"/>
                  </a:lnTo>
                  <a:lnTo>
                    <a:pt x="366687" y="225958"/>
                  </a:lnTo>
                  <a:lnTo>
                    <a:pt x="393369" y="311607"/>
                  </a:lnTo>
                  <a:lnTo>
                    <a:pt x="431673" y="311607"/>
                  </a:lnTo>
                  <a:close/>
                </a:path>
                <a:path w="638175" h="311784">
                  <a:moveTo>
                    <a:pt x="637616" y="207454"/>
                  </a:moveTo>
                  <a:lnTo>
                    <a:pt x="600176" y="207454"/>
                  </a:lnTo>
                  <a:lnTo>
                    <a:pt x="600176" y="75323"/>
                  </a:lnTo>
                  <a:lnTo>
                    <a:pt x="600176" y="37020"/>
                  </a:lnTo>
                  <a:lnTo>
                    <a:pt x="568756" y="37020"/>
                  </a:lnTo>
                  <a:lnTo>
                    <a:pt x="568756" y="75323"/>
                  </a:lnTo>
                  <a:lnTo>
                    <a:pt x="568058" y="87706"/>
                  </a:lnTo>
                  <a:lnTo>
                    <a:pt x="567359" y="101739"/>
                  </a:lnTo>
                  <a:lnTo>
                    <a:pt x="566813" y="115697"/>
                  </a:lnTo>
                  <a:lnTo>
                    <a:pt x="566597" y="127825"/>
                  </a:lnTo>
                  <a:lnTo>
                    <a:pt x="566597" y="207454"/>
                  </a:lnTo>
                  <a:lnTo>
                    <a:pt x="480529" y="207454"/>
                  </a:lnTo>
                  <a:lnTo>
                    <a:pt x="544652" y="114058"/>
                  </a:lnTo>
                  <a:lnTo>
                    <a:pt x="550456" y="104013"/>
                  </a:lnTo>
                  <a:lnTo>
                    <a:pt x="556171" y="94361"/>
                  </a:lnTo>
                  <a:lnTo>
                    <a:pt x="561721" y="84886"/>
                  </a:lnTo>
                  <a:lnTo>
                    <a:pt x="567029" y="75323"/>
                  </a:lnTo>
                  <a:lnTo>
                    <a:pt x="568756" y="75323"/>
                  </a:lnTo>
                  <a:lnTo>
                    <a:pt x="568756" y="37020"/>
                  </a:lnTo>
                  <a:lnTo>
                    <a:pt x="560578" y="37020"/>
                  </a:lnTo>
                  <a:lnTo>
                    <a:pt x="443077" y="212178"/>
                  </a:lnTo>
                  <a:lnTo>
                    <a:pt x="443077" y="235851"/>
                  </a:lnTo>
                  <a:lnTo>
                    <a:pt x="566597" y="235851"/>
                  </a:lnTo>
                  <a:lnTo>
                    <a:pt x="566597" y="311607"/>
                  </a:lnTo>
                  <a:lnTo>
                    <a:pt x="600176" y="311607"/>
                  </a:lnTo>
                  <a:lnTo>
                    <a:pt x="600176" y="235851"/>
                  </a:lnTo>
                  <a:lnTo>
                    <a:pt x="637616" y="235851"/>
                  </a:lnTo>
                  <a:lnTo>
                    <a:pt x="637616" y="20745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324776" y="1558124"/>
              <a:ext cx="65418" cy="12265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499512" y="1325287"/>
              <a:ext cx="231775" cy="282575"/>
            </a:xfrm>
            <a:custGeom>
              <a:avLst/>
              <a:gdLst/>
              <a:ahLst/>
              <a:cxnLst/>
              <a:rect l="l" t="t" r="r" b="b"/>
              <a:pathLst>
                <a:path w="231775" h="282575">
                  <a:moveTo>
                    <a:pt x="136431" y="0"/>
                  </a:moveTo>
                  <a:lnTo>
                    <a:pt x="95114" y="0"/>
                  </a:lnTo>
                  <a:lnTo>
                    <a:pt x="0" y="282332"/>
                  </a:lnTo>
                  <a:lnTo>
                    <a:pt x="36582" y="282332"/>
                  </a:lnTo>
                  <a:lnTo>
                    <a:pt x="63696" y="196685"/>
                  </a:lnTo>
                  <a:lnTo>
                    <a:pt x="202693" y="196685"/>
                  </a:lnTo>
                  <a:lnTo>
                    <a:pt x="192833" y="167419"/>
                  </a:lnTo>
                  <a:lnTo>
                    <a:pt x="73165" y="167419"/>
                  </a:lnTo>
                  <a:lnTo>
                    <a:pt x="86507" y="124811"/>
                  </a:lnTo>
                  <a:lnTo>
                    <a:pt x="93776" y="101295"/>
                  </a:lnTo>
                  <a:lnTo>
                    <a:pt x="100763" y="77738"/>
                  </a:lnTo>
                  <a:lnTo>
                    <a:pt x="107508" y="53939"/>
                  </a:lnTo>
                  <a:lnTo>
                    <a:pt x="114051" y="29696"/>
                  </a:lnTo>
                  <a:lnTo>
                    <a:pt x="146436" y="29696"/>
                  </a:lnTo>
                  <a:lnTo>
                    <a:pt x="136431" y="0"/>
                  </a:lnTo>
                  <a:close/>
                </a:path>
                <a:path w="231775" h="282575">
                  <a:moveTo>
                    <a:pt x="202693" y="196685"/>
                  </a:moveTo>
                  <a:lnTo>
                    <a:pt x="166558" y="196685"/>
                  </a:lnTo>
                  <a:lnTo>
                    <a:pt x="193242" y="282332"/>
                  </a:lnTo>
                  <a:lnTo>
                    <a:pt x="231546" y="282332"/>
                  </a:lnTo>
                  <a:lnTo>
                    <a:pt x="202693" y="196685"/>
                  </a:lnTo>
                  <a:close/>
                </a:path>
                <a:path w="231775" h="282575">
                  <a:moveTo>
                    <a:pt x="146436" y="29696"/>
                  </a:moveTo>
                  <a:lnTo>
                    <a:pt x="115773" y="29696"/>
                  </a:lnTo>
                  <a:lnTo>
                    <a:pt x="122572" y="53939"/>
                  </a:lnTo>
                  <a:lnTo>
                    <a:pt x="129491" y="77738"/>
                  </a:lnTo>
                  <a:lnTo>
                    <a:pt x="136653" y="101295"/>
                  </a:lnTo>
                  <a:lnTo>
                    <a:pt x="144178" y="124811"/>
                  </a:lnTo>
                  <a:lnTo>
                    <a:pt x="157520" y="167419"/>
                  </a:lnTo>
                  <a:lnTo>
                    <a:pt x="192833" y="167419"/>
                  </a:lnTo>
                  <a:lnTo>
                    <a:pt x="146436" y="2969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759680" y="1398451"/>
              <a:ext cx="166558" cy="2143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987999" y="1296880"/>
              <a:ext cx="200660" cy="316230"/>
            </a:xfrm>
            <a:custGeom>
              <a:avLst/>
              <a:gdLst/>
              <a:ahLst/>
              <a:cxnLst/>
              <a:rect l="l" t="t" r="r" b="b"/>
              <a:pathLst>
                <a:path w="200660" h="316230">
                  <a:moveTo>
                    <a:pt x="88659" y="0"/>
                  </a:moveTo>
                  <a:lnTo>
                    <a:pt x="51383" y="6354"/>
                  </a:lnTo>
                  <a:lnTo>
                    <a:pt x="23509" y="24370"/>
                  </a:lnTo>
                  <a:lnTo>
                    <a:pt x="6045" y="52473"/>
                  </a:lnTo>
                  <a:lnTo>
                    <a:pt x="0" y="89089"/>
                  </a:lnTo>
                  <a:lnTo>
                    <a:pt x="0" y="310737"/>
                  </a:lnTo>
                  <a:lnTo>
                    <a:pt x="35291" y="310737"/>
                  </a:lnTo>
                  <a:lnTo>
                    <a:pt x="35291" y="95975"/>
                  </a:lnTo>
                  <a:lnTo>
                    <a:pt x="39084" y="66783"/>
                  </a:lnTo>
                  <a:lnTo>
                    <a:pt x="49816" y="45782"/>
                  </a:lnTo>
                  <a:lnTo>
                    <a:pt x="66521" y="33092"/>
                  </a:lnTo>
                  <a:lnTo>
                    <a:pt x="88228" y="28835"/>
                  </a:lnTo>
                  <a:lnTo>
                    <a:pt x="105013" y="31727"/>
                  </a:lnTo>
                  <a:lnTo>
                    <a:pt x="117602" y="39702"/>
                  </a:lnTo>
                  <a:lnTo>
                    <a:pt x="125510" y="51713"/>
                  </a:lnTo>
                  <a:lnTo>
                    <a:pt x="128254" y="66709"/>
                  </a:lnTo>
                  <a:lnTo>
                    <a:pt x="121798" y="90165"/>
                  </a:lnTo>
                  <a:lnTo>
                    <a:pt x="107596" y="109425"/>
                  </a:lnTo>
                  <a:lnTo>
                    <a:pt x="93393" y="129169"/>
                  </a:lnTo>
                  <a:lnTo>
                    <a:pt x="86937" y="154077"/>
                  </a:lnTo>
                  <a:lnTo>
                    <a:pt x="99378" y="187896"/>
                  </a:lnTo>
                  <a:lnTo>
                    <a:pt x="126748" y="207714"/>
                  </a:lnTo>
                  <a:lnTo>
                    <a:pt x="154117" y="225676"/>
                  </a:lnTo>
                  <a:lnTo>
                    <a:pt x="166558" y="253926"/>
                  </a:lnTo>
                  <a:lnTo>
                    <a:pt x="164238" y="266865"/>
                  </a:lnTo>
                  <a:lnTo>
                    <a:pt x="157359" y="277705"/>
                  </a:lnTo>
                  <a:lnTo>
                    <a:pt x="146041" y="285156"/>
                  </a:lnTo>
                  <a:lnTo>
                    <a:pt x="130406" y="287927"/>
                  </a:lnTo>
                  <a:lnTo>
                    <a:pt x="118496" y="286992"/>
                  </a:lnTo>
                  <a:lnTo>
                    <a:pt x="107111" y="284000"/>
                  </a:lnTo>
                  <a:lnTo>
                    <a:pt x="95969" y="278667"/>
                  </a:lnTo>
                  <a:lnTo>
                    <a:pt x="84785" y="270711"/>
                  </a:lnTo>
                  <a:lnTo>
                    <a:pt x="70583" y="294813"/>
                  </a:lnTo>
                  <a:lnTo>
                    <a:pt x="84247" y="304100"/>
                  </a:lnTo>
                  <a:lnTo>
                    <a:pt x="98880" y="310683"/>
                  </a:lnTo>
                  <a:lnTo>
                    <a:pt x="114643" y="314604"/>
                  </a:lnTo>
                  <a:lnTo>
                    <a:pt x="131697" y="315902"/>
                  </a:lnTo>
                  <a:lnTo>
                    <a:pt x="160251" y="310966"/>
                  </a:lnTo>
                  <a:lnTo>
                    <a:pt x="181945" y="297395"/>
                  </a:lnTo>
                  <a:lnTo>
                    <a:pt x="195730" y="277046"/>
                  </a:lnTo>
                  <a:lnTo>
                    <a:pt x="200559" y="251774"/>
                  </a:lnTo>
                  <a:lnTo>
                    <a:pt x="188118" y="212293"/>
                  </a:lnTo>
                  <a:lnTo>
                    <a:pt x="160748" y="190283"/>
                  </a:lnTo>
                  <a:lnTo>
                    <a:pt x="133378" y="173518"/>
                  </a:lnTo>
                  <a:lnTo>
                    <a:pt x="120938" y="149773"/>
                  </a:lnTo>
                  <a:lnTo>
                    <a:pt x="127595" y="129713"/>
                  </a:lnTo>
                  <a:lnTo>
                    <a:pt x="142242" y="111308"/>
                  </a:lnTo>
                  <a:lnTo>
                    <a:pt x="156888" y="90400"/>
                  </a:lnTo>
                  <a:lnTo>
                    <a:pt x="163546" y="62836"/>
                  </a:lnTo>
                  <a:lnTo>
                    <a:pt x="158442" y="38674"/>
                  </a:lnTo>
                  <a:lnTo>
                    <a:pt x="143694" y="18667"/>
                  </a:lnTo>
                  <a:lnTo>
                    <a:pt x="120151" y="5036"/>
                  </a:lnTo>
                  <a:lnTo>
                    <a:pt x="8865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219589" y="1393287"/>
              <a:ext cx="177748" cy="2194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444078" y="1393287"/>
              <a:ext cx="167850" cy="21433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744018" y="1938948"/>
              <a:ext cx="119416" cy="16526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891676" y="1929375"/>
              <a:ext cx="27940" cy="175260"/>
            </a:xfrm>
            <a:custGeom>
              <a:avLst/>
              <a:gdLst/>
              <a:ahLst/>
              <a:cxnLst/>
              <a:rect l="l" t="t" r="r" b="b"/>
              <a:pathLst>
                <a:path w="27939" h="175260">
                  <a:moveTo>
                    <a:pt x="24185" y="52402"/>
                  </a:moveTo>
                  <a:lnTo>
                    <a:pt x="3275" y="52402"/>
                  </a:lnTo>
                  <a:lnTo>
                    <a:pt x="3275" y="174841"/>
                  </a:lnTo>
                  <a:lnTo>
                    <a:pt x="24185" y="174841"/>
                  </a:lnTo>
                  <a:lnTo>
                    <a:pt x="24185" y="52402"/>
                  </a:lnTo>
                  <a:close/>
                </a:path>
                <a:path w="27939" h="175260">
                  <a:moveTo>
                    <a:pt x="21918" y="0"/>
                  </a:moveTo>
                  <a:lnTo>
                    <a:pt x="5794" y="0"/>
                  </a:lnTo>
                  <a:lnTo>
                    <a:pt x="0" y="5542"/>
                  </a:lnTo>
                  <a:lnTo>
                    <a:pt x="0" y="21918"/>
                  </a:lnTo>
                  <a:lnTo>
                    <a:pt x="5794" y="27208"/>
                  </a:lnTo>
                  <a:lnTo>
                    <a:pt x="21918" y="27208"/>
                  </a:lnTo>
                  <a:lnTo>
                    <a:pt x="27712" y="21918"/>
                  </a:lnTo>
                  <a:lnTo>
                    <a:pt x="27712" y="5542"/>
                  </a:lnTo>
                  <a:lnTo>
                    <a:pt x="2191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945238" y="1978754"/>
              <a:ext cx="104048" cy="12848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131657" y="1929383"/>
              <a:ext cx="142875" cy="175260"/>
            </a:xfrm>
            <a:custGeom>
              <a:avLst/>
              <a:gdLst/>
              <a:ahLst/>
              <a:cxnLst/>
              <a:rect l="l" t="t" r="r" b="b"/>
              <a:pathLst>
                <a:path w="142875" h="175260">
                  <a:moveTo>
                    <a:pt x="93218" y="157238"/>
                  </a:moveTo>
                  <a:lnTo>
                    <a:pt x="21170" y="157238"/>
                  </a:lnTo>
                  <a:lnTo>
                    <a:pt x="21170" y="9918"/>
                  </a:lnTo>
                  <a:lnTo>
                    <a:pt x="0" y="9918"/>
                  </a:lnTo>
                  <a:lnTo>
                    <a:pt x="0" y="157238"/>
                  </a:lnTo>
                  <a:lnTo>
                    <a:pt x="0" y="175018"/>
                  </a:lnTo>
                  <a:lnTo>
                    <a:pt x="93218" y="175018"/>
                  </a:lnTo>
                  <a:lnTo>
                    <a:pt x="93218" y="157238"/>
                  </a:lnTo>
                  <a:close/>
                </a:path>
                <a:path w="142875" h="175260">
                  <a:moveTo>
                    <a:pt x="139103" y="52400"/>
                  </a:moveTo>
                  <a:lnTo>
                    <a:pt x="118186" y="52400"/>
                  </a:lnTo>
                  <a:lnTo>
                    <a:pt x="118186" y="174840"/>
                  </a:lnTo>
                  <a:lnTo>
                    <a:pt x="139103" y="174840"/>
                  </a:lnTo>
                  <a:lnTo>
                    <a:pt x="139103" y="52400"/>
                  </a:lnTo>
                  <a:close/>
                </a:path>
                <a:path w="142875" h="175260">
                  <a:moveTo>
                    <a:pt x="142621" y="5537"/>
                  </a:moveTo>
                  <a:lnTo>
                    <a:pt x="136829" y="0"/>
                  </a:lnTo>
                  <a:lnTo>
                    <a:pt x="120700" y="0"/>
                  </a:lnTo>
                  <a:lnTo>
                    <a:pt x="114909" y="5537"/>
                  </a:lnTo>
                  <a:lnTo>
                    <a:pt x="114909" y="21920"/>
                  </a:lnTo>
                  <a:lnTo>
                    <a:pt x="120700" y="27203"/>
                  </a:lnTo>
                  <a:lnTo>
                    <a:pt x="136829" y="27203"/>
                  </a:lnTo>
                  <a:lnTo>
                    <a:pt x="142621" y="21920"/>
                  </a:lnTo>
                  <a:lnTo>
                    <a:pt x="142621" y="553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308148" y="1978753"/>
              <a:ext cx="98253" cy="12546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439153" y="1929375"/>
              <a:ext cx="27940" cy="175260"/>
            </a:xfrm>
            <a:custGeom>
              <a:avLst/>
              <a:gdLst/>
              <a:ahLst/>
              <a:cxnLst/>
              <a:rect l="l" t="t" r="r" b="b"/>
              <a:pathLst>
                <a:path w="27939" h="175260">
                  <a:moveTo>
                    <a:pt x="24185" y="52402"/>
                  </a:moveTo>
                  <a:lnTo>
                    <a:pt x="3275" y="52402"/>
                  </a:lnTo>
                  <a:lnTo>
                    <a:pt x="3275" y="174841"/>
                  </a:lnTo>
                  <a:lnTo>
                    <a:pt x="24185" y="174841"/>
                  </a:lnTo>
                  <a:lnTo>
                    <a:pt x="24185" y="52402"/>
                  </a:lnTo>
                  <a:close/>
                </a:path>
                <a:path w="27939" h="175260">
                  <a:moveTo>
                    <a:pt x="21918" y="0"/>
                  </a:moveTo>
                  <a:lnTo>
                    <a:pt x="5794" y="0"/>
                  </a:lnTo>
                  <a:lnTo>
                    <a:pt x="0" y="5542"/>
                  </a:lnTo>
                  <a:lnTo>
                    <a:pt x="0" y="21918"/>
                  </a:lnTo>
                  <a:lnTo>
                    <a:pt x="5794" y="27208"/>
                  </a:lnTo>
                  <a:lnTo>
                    <a:pt x="21918" y="27208"/>
                  </a:lnTo>
                  <a:lnTo>
                    <a:pt x="27712" y="21918"/>
                  </a:lnTo>
                  <a:lnTo>
                    <a:pt x="27712" y="5542"/>
                  </a:lnTo>
                  <a:lnTo>
                    <a:pt x="2191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492739" y="1978754"/>
              <a:ext cx="104048" cy="12848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625332" y="1978753"/>
              <a:ext cx="98254" cy="12546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804708" y="1924840"/>
              <a:ext cx="107323" cy="18239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948386" y="1931138"/>
              <a:ext cx="97498" cy="176101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3083296" y="1921816"/>
              <a:ext cx="260448" cy="18542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3372314" y="1978753"/>
              <a:ext cx="98254" cy="12546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668276" y="1928114"/>
              <a:ext cx="2912828" cy="499040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2" y="21"/>
            <a:ext cx="14254480" cy="20104100"/>
            <a:chOff x="-2" y="21"/>
            <a:chExt cx="14254480" cy="20104100"/>
          </a:xfrm>
        </p:grpSpPr>
        <p:sp>
          <p:nvSpPr>
            <p:cNvPr id="3" name="object 3"/>
            <p:cNvSpPr/>
            <p:nvPr/>
          </p:nvSpPr>
          <p:spPr>
            <a:xfrm>
              <a:off x="7128680" y="21"/>
              <a:ext cx="0" cy="20104100"/>
            </a:xfrm>
            <a:custGeom>
              <a:avLst/>
              <a:gdLst/>
              <a:ahLst/>
              <a:cxnLst/>
              <a:rect l="l" t="t" r="r" b="b"/>
              <a:pathLst>
                <a:path w="0" h="20104100">
                  <a:moveTo>
                    <a:pt x="0" y="0"/>
                  </a:moveTo>
                  <a:lnTo>
                    <a:pt x="0" y="20104076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-2" y="10052060"/>
              <a:ext cx="14254480" cy="0"/>
            </a:xfrm>
            <a:custGeom>
              <a:avLst/>
              <a:gdLst/>
              <a:ahLst/>
              <a:cxnLst/>
              <a:rect l="l" t="t" r="r" b="b"/>
              <a:pathLst>
                <a:path w="14254480" h="0">
                  <a:moveTo>
                    <a:pt x="14254399" y="0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09026" y="828689"/>
              <a:ext cx="208915" cy="282575"/>
            </a:xfrm>
            <a:custGeom>
              <a:avLst/>
              <a:gdLst/>
              <a:ahLst/>
              <a:cxnLst/>
              <a:rect l="l" t="t" r="r" b="b"/>
              <a:pathLst>
                <a:path w="208915" h="282575">
                  <a:moveTo>
                    <a:pt x="195394" y="0"/>
                  </a:moveTo>
                  <a:lnTo>
                    <a:pt x="154077" y="0"/>
                  </a:lnTo>
                  <a:lnTo>
                    <a:pt x="37443" y="141166"/>
                  </a:lnTo>
                  <a:lnTo>
                    <a:pt x="36152" y="141166"/>
                  </a:lnTo>
                  <a:lnTo>
                    <a:pt x="36152" y="0"/>
                  </a:lnTo>
                  <a:lnTo>
                    <a:pt x="0" y="0"/>
                  </a:lnTo>
                  <a:lnTo>
                    <a:pt x="0" y="282332"/>
                  </a:lnTo>
                  <a:lnTo>
                    <a:pt x="36152" y="282332"/>
                  </a:lnTo>
                  <a:lnTo>
                    <a:pt x="36152" y="193242"/>
                  </a:lnTo>
                  <a:lnTo>
                    <a:pt x="84355" y="136001"/>
                  </a:lnTo>
                  <a:lnTo>
                    <a:pt x="168280" y="282332"/>
                  </a:lnTo>
                  <a:lnTo>
                    <a:pt x="208736" y="282332"/>
                  </a:lnTo>
                  <a:lnTo>
                    <a:pt x="106735" y="107596"/>
                  </a:lnTo>
                  <a:lnTo>
                    <a:pt x="19539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53958" y="896690"/>
              <a:ext cx="305573" cy="2194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304076" y="901854"/>
              <a:ext cx="166558" cy="2143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11048" y="901854"/>
              <a:ext cx="158811" cy="20916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708810" y="804588"/>
              <a:ext cx="183515" cy="311785"/>
            </a:xfrm>
            <a:custGeom>
              <a:avLst/>
              <a:gdLst/>
              <a:ahLst/>
              <a:cxnLst/>
              <a:rect l="l" t="t" r="r" b="b"/>
              <a:pathLst>
                <a:path w="183514" h="311784">
                  <a:moveTo>
                    <a:pt x="151773" y="284914"/>
                  </a:moveTo>
                  <a:lnTo>
                    <a:pt x="33139" y="284914"/>
                  </a:lnTo>
                  <a:lnTo>
                    <a:pt x="47503" y="296165"/>
                  </a:lnTo>
                  <a:lnTo>
                    <a:pt x="62513" y="304551"/>
                  </a:lnTo>
                  <a:lnTo>
                    <a:pt x="77684" y="309789"/>
                  </a:lnTo>
                  <a:lnTo>
                    <a:pt x="92532" y="311598"/>
                  </a:lnTo>
                  <a:lnTo>
                    <a:pt x="126876" y="303959"/>
                  </a:lnTo>
                  <a:lnTo>
                    <a:pt x="151773" y="284914"/>
                  </a:lnTo>
                  <a:close/>
                </a:path>
                <a:path w="183514" h="311784">
                  <a:moveTo>
                    <a:pt x="35721" y="0"/>
                  </a:moveTo>
                  <a:lnTo>
                    <a:pt x="0" y="0"/>
                  </a:lnTo>
                  <a:lnTo>
                    <a:pt x="0" y="306433"/>
                  </a:lnTo>
                  <a:lnTo>
                    <a:pt x="28405" y="306433"/>
                  </a:lnTo>
                  <a:lnTo>
                    <a:pt x="31848" y="284914"/>
                  </a:lnTo>
                  <a:lnTo>
                    <a:pt x="151773" y="284914"/>
                  </a:lnTo>
                  <a:lnTo>
                    <a:pt x="155853" y="281794"/>
                  </a:lnTo>
                  <a:lnTo>
                    <a:pt x="156034" y="281471"/>
                  </a:lnTo>
                  <a:lnTo>
                    <a:pt x="86507" y="281471"/>
                  </a:lnTo>
                  <a:lnTo>
                    <a:pt x="75303" y="280348"/>
                  </a:lnTo>
                  <a:lnTo>
                    <a:pt x="62728" y="276683"/>
                  </a:lnTo>
                  <a:lnTo>
                    <a:pt x="49346" y="270032"/>
                  </a:lnTo>
                  <a:lnTo>
                    <a:pt x="35721" y="259952"/>
                  </a:lnTo>
                  <a:lnTo>
                    <a:pt x="35721" y="150634"/>
                  </a:lnTo>
                  <a:lnTo>
                    <a:pt x="50267" y="138207"/>
                  </a:lnTo>
                  <a:lnTo>
                    <a:pt x="64288" y="129330"/>
                  </a:lnTo>
                  <a:lnTo>
                    <a:pt x="77906" y="124004"/>
                  </a:lnTo>
                  <a:lnTo>
                    <a:pt x="91241" y="122229"/>
                  </a:lnTo>
                  <a:lnTo>
                    <a:pt x="162549" y="122229"/>
                  </a:lnTo>
                  <a:lnTo>
                    <a:pt x="161986" y="121045"/>
                  </a:lnTo>
                  <a:lnTo>
                    <a:pt x="161855" y="120938"/>
                  </a:lnTo>
                  <a:lnTo>
                    <a:pt x="34430" y="120938"/>
                  </a:lnTo>
                  <a:lnTo>
                    <a:pt x="35721" y="83494"/>
                  </a:lnTo>
                  <a:lnTo>
                    <a:pt x="35721" y="0"/>
                  </a:lnTo>
                  <a:close/>
                </a:path>
                <a:path w="183514" h="311784">
                  <a:moveTo>
                    <a:pt x="162549" y="122229"/>
                  </a:moveTo>
                  <a:lnTo>
                    <a:pt x="91241" y="122229"/>
                  </a:lnTo>
                  <a:lnTo>
                    <a:pt x="116372" y="127723"/>
                  </a:lnTo>
                  <a:lnTo>
                    <a:pt x="133473" y="143264"/>
                  </a:lnTo>
                  <a:lnTo>
                    <a:pt x="143230" y="167439"/>
                  </a:lnTo>
                  <a:lnTo>
                    <a:pt x="146330" y="198837"/>
                  </a:lnTo>
                  <a:lnTo>
                    <a:pt x="141825" y="233537"/>
                  </a:lnTo>
                  <a:lnTo>
                    <a:pt x="129330" y="259522"/>
                  </a:lnTo>
                  <a:lnTo>
                    <a:pt x="110380" y="275822"/>
                  </a:lnTo>
                  <a:lnTo>
                    <a:pt x="86507" y="281471"/>
                  </a:lnTo>
                  <a:lnTo>
                    <a:pt x="156034" y="281471"/>
                  </a:lnTo>
                  <a:lnTo>
                    <a:pt x="175872" y="246233"/>
                  </a:lnTo>
                  <a:lnTo>
                    <a:pt x="183343" y="198407"/>
                  </a:lnTo>
                  <a:lnTo>
                    <a:pt x="177930" y="154561"/>
                  </a:lnTo>
                  <a:lnTo>
                    <a:pt x="162549" y="122229"/>
                  </a:lnTo>
                  <a:close/>
                </a:path>
                <a:path w="183514" h="311784">
                  <a:moveTo>
                    <a:pt x="100279" y="92102"/>
                  </a:moveTo>
                  <a:lnTo>
                    <a:pt x="82909" y="94308"/>
                  </a:lnTo>
                  <a:lnTo>
                    <a:pt x="65902" y="100387"/>
                  </a:lnTo>
                  <a:lnTo>
                    <a:pt x="49622" y="109532"/>
                  </a:lnTo>
                  <a:lnTo>
                    <a:pt x="34430" y="120938"/>
                  </a:lnTo>
                  <a:lnTo>
                    <a:pt x="161855" y="120938"/>
                  </a:lnTo>
                  <a:lnTo>
                    <a:pt x="135954" y="99634"/>
                  </a:lnTo>
                  <a:lnTo>
                    <a:pt x="100279" y="9210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942121" y="896690"/>
              <a:ext cx="115343" cy="21433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089399" y="901854"/>
              <a:ext cx="166558" cy="2143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5280" y="896690"/>
              <a:ext cx="165698" cy="21949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510142" y="804594"/>
              <a:ext cx="619760" cy="311785"/>
            </a:xfrm>
            <a:custGeom>
              <a:avLst/>
              <a:gdLst/>
              <a:ahLst/>
              <a:cxnLst/>
              <a:rect l="l" t="t" r="r" b="b"/>
              <a:pathLst>
                <a:path w="619760" h="311784">
                  <a:moveTo>
                    <a:pt x="167843" y="173875"/>
                  </a:moveTo>
                  <a:lnTo>
                    <a:pt x="164058" y="138582"/>
                  </a:lnTo>
                  <a:lnTo>
                    <a:pt x="152400" y="112979"/>
                  </a:lnTo>
                  <a:lnTo>
                    <a:pt x="132435" y="97370"/>
                  </a:lnTo>
                  <a:lnTo>
                    <a:pt x="103720" y="92100"/>
                  </a:lnTo>
                  <a:lnTo>
                    <a:pt x="83451" y="94818"/>
                  </a:lnTo>
                  <a:lnTo>
                    <a:pt x="65519" y="102209"/>
                  </a:lnTo>
                  <a:lnTo>
                    <a:pt x="49364" y="113157"/>
                  </a:lnTo>
                  <a:lnTo>
                    <a:pt x="34429" y="126530"/>
                  </a:lnTo>
                  <a:lnTo>
                    <a:pt x="35712" y="83489"/>
                  </a:lnTo>
                  <a:lnTo>
                    <a:pt x="35712" y="0"/>
                  </a:lnTo>
                  <a:lnTo>
                    <a:pt x="0" y="0"/>
                  </a:lnTo>
                  <a:lnTo>
                    <a:pt x="0" y="306438"/>
                  </a:lnTo>
                  <a:lnTo>
                    <a:pt x="35712" y="306438"/>
                  </a:lnTo>
                  <a:lnTo>
                    <a:pt x="35712" y="154940"/>
                  </a:lnTo>
                  <a:lnTo>
                    <a:pt x="50342" y="141058"/>
                  </a:lnTo>
                  <a:lnTo>
                    <a:pt x="63957" y="131102"/>
                  </a:lnTo>
                  <a:lnTo>
                    <a:pt x="77660" y="125095"/>
                  </a:lnTo>
                  <a:lnTo>
                    <a:pt x="92532" y="123088"/>
                  </a:lnTo>
                  <a:lnTo>
                    <a:pt x="110337" y="126250"/>
                  </a:lnTo>
                  <a:lnTo>
                    <a:pt x="122656" y="136156"/>
                  </a:lnTo>
                  <a:lnTo>
                    <a:pt x="129806" y="153416"/>
                  </a:lnTo>
                  <a:lnTo>
                    <a:pt x="132118" y="178612"/>
                  </a:lnTo>
                  <a:lnTo>
                    <a:pt x="132118" y="306438"/>
                  </a:lnTo>
                  <a:lnTo>
                    <a:pt x="167843" y="306438"/>
                  </a:lnTo>
                  <a:lnTo>
                    <a:pt x="167843" y="173875"/>
                  </a:lnTo>
                  <a:close/>
                </a:path>
                <a:path w="619760" h="311784">
                  <a:moveTo>
                    <a:pt x="481164" y="238429"/>
                  </a:moveTo>
                  <a:lnTo>
                    <a:pt x="477151" y="213791"/>
                  </a:lnTo>
                  <a:lnTo>
                    <a:pt x="466483" y="194589"/>
                  </a:lnTo>
                  <a:lnTo>
                    <a:pt x="451205" y="179666"/>
                  </a:lnTo>
                  <a:lnTo>
                    <a:pt x="447167" y="176987"/>
                  </a:lnTo>
                  <a:lnTo>
                    <a:pt x="447167" y="237147"/>
                  </a:lnTo>
                  <a:lnTo>
                    <a:pt x="443242" y="256590"/>
                  </a:lnTo>
                  <a:lnTo>
                    <a:pt x="432206" y="271678"/>
                  </a:lnTo>
                  <a:lnTo>
                    <a:pt x="415213" y="281444"/>
                  </a:lnTo>
                  <a:lnTo>
                    <a:pt x="393369" y="284911"/>
                  </a:lnTo>
                  <a:lnTo>
                    <a:pt x="370052" y="281012"/>
                  </a:lnTo>
                  <a:lnTo>
                    <a:pt x="351510" y="270179"/>
                  </a:lnTo>
                  <a:lnTo>
                    <a:pt x="339255" y="253682"/>
                  </a:lnTo>
                  <a:lnTo>
                    <a:pt x="334835" y="232841"/>
                  </a:lnTo>
                  <a:lnTo>
                    <a:pt x="337731" y="215023"/>
                  </a:lnTo>
                  <a:lnTo>
                    <a:pt x="345706" y="199110"/>
                  </a:lnTo>
                  <a:lnTo>
                    <a:pt x="357708" y="185204"/>
                  </a:lnTo>
                  <a:lnTo>
                    <a:pt x="372706" y="173443"/>
                  </a:lnTo>
                  <a:lnTo>
                    <a:pt x="401142" y="185204"/>
                  </a:lnTo>
                  <a:lnTo>
                    <a:pt x="424789" y="198031"/>
                  </a:lnTo>
                  <a:lnTo>
                    <a:pt x="441096" y="214541"/>
                  </a:lnTo>
                  <a:lnTo>
                    <a:pt x="447167" y="237147"/>
                  </a:lnTo>
                  <a:lnTo>
                    <a:pt x="447167" y="176987"/>
                  </a:lnTo>
                  <a:lnTo>
                    <a:pt x="441833" y="173443"/>
                  </a:lnTo>
                  <a:lnTo>
                    <a:pt x="433387" y="167855"/>
                  </a:lnTo>
                  <a:lnTo>
                    <a:pt x="433387" y="166128"/>
                  </a:lnTo>
                  <a:lnTo>
                    <a:pt x="444017" y="156654"/>
                  </a:lnTo>
                  <a:lnTo>
                    <a:pt x="446570" y="154381"/>
                  </a:lnTo>
                  <a:lnTo>
                    <a:pt x="458787" y="138963"/>
                  </a:lnTo>
                  <a:lnTo>
                    <a:pt x="467766" y="120548"/>
                  </a:lnTo>
                  <a:lnTo>
                    <a:pt x="471271" y="99847"/>
                  </a:lnTo>
                  <a:lnTo>
                    <a:pt x="465874" y="70446"/>
                  </a:lnTo>
                  <a:lnTo>
                    <a:pt x="454494" y="53365"/>
                  </a:lnTo>
                  <a:lnTo>
                    <a:pt x="450443" y="47282"/>
                  </a:lnTo>
                  <a:lnTo>
                    <a:pt x="440702" y="41236"/>
                  </a:lnTo>
                  <a:lnTo>
                    <a:pt x="440702" y="101574"/>
                  </a:lnTo>
                  <a:lnTo>
                    <a:pt x="438810" y="116408"/>
                  </a:lnTo>
                  <a:lnTo>
                    <a:pt x="433235" y="130568"/>
                  </a:lnTo>
                  <a:lnTo>
                    <a:pt x="424180" y="143992"/>
                  </a:lnTo>
                  <a:lnTo>
                    <a:pt x="411873" y="156654"/>
                  </a:lnTo>
                  <a:lnTo>
                    <a:pt x="388010" y="146532"/>
                  </a:lnTo>
                  <a:lnTo>
                    <a:pt x="367817" y="134391"/>
                  </a:lnTo>
                  <a:lnTo>
                    <a:pt x="353834" y="118529"/>
                  </a:lnTo>
                  <a:lnTo>
                    <a:pt x="348602" y="97269"/>
                  </a:lnTo>
                  <a:lnTo>
                    <a:pt x="351967" y="79146"/>
                  </a:lnTo>
                  <a:lnTo>
                    <a:pt x="361251" y="65316"/>
                  </a:lnTo>
                  <a:lnTo>
                    <a:pt x="375297" y="56476"/>
                  </a:lnTo>
                  <a:lnTo>
                    <a:pt x="392938" y="53365"/>
                  </a:lnTo>
                  <a:lnTo>
                    <a:pt x="413105" y="57150"/>
                  </a:lnTo>
                  <a:lnTo>
                    <a:pt x="428117" y="67462"/>
                  </a:lnTo>
                  <a:lnTo>
                    <a:pt x="437476" y="82778"/>
                  </a:lnTo>
                  <a:lnTo>
                    <a:pt x="440702" y="101574"/>
                  </a:lnTo>
                  <a:lnTo>
                    <a:pt x="440702" y="41236"/>
                  </a:lnTo>
                  <a:lnTo>
                    <a:pt x="426059" y="32118"/>
                  </a:lnTo>
                  <a:lnTo>
                    <a:pt x="393801" y="26682"/>
                  </a:lnTo>
                  <a:lnTo>
                    <a:pt x="362927" y="31775"/>
                  </a:lnTo>
                  <a:lnTo>
                    <a:pt x="338226" y="46164"/>
                  </a:lnTo>
                  <a:lnTo>
                    <a:pt x="321830" y="68440"/>
                  </a:lnTo>
                  <a:lnTo>
                    <a:pt x="315899" y="97269"/>
                  </a:lnTo>
                  <a:lnTo>
                    <a:pt x="319036" y="117322"/>
                  </a:lnTo>
                  <a:lnTo>
                    <a:pt x="327469" y="134391"/>
                  </a:lnTo>
                  <a:lnTo>
                    <a:pt x="339686" y="148717"/>
                  </a:lnTo>
                  <a:lnTo>
                    <a:pt x="354203" y="160528"/>
                  </a:lnTo>
                  <a:lnTo>
                    <a:pt x="354203" y="162255"/>
                  </a:lnTo>
                  <a:lnTo>
                    <a:pt x="335241" y="174612"/>
                  </a:lnTo>
                  <a:lnTo>
                    <a:pt x="318693" y="191033"/>
                  </a:lnTo>
                  <a:lnTo>
                    <a:pt x="306997" y="211582"/>
                  </a:lnTo>
                  <a:lnTo>
                    <a:pt x="302552" y="236283"/>
                  </a:lnTo>
                  <a:lnTo>
                    <a:pt x="309346" y="266382"/>
                  </a:lnTo>
                  <a:lnTo>
                    <a:pt x="328168" y="290245"/>
                  </a:lnTo>
                  <a:lnTo>
                    <a:pt x="356666" y="305943"/>
                  </a:lnTo>
                  <a:lnTo>
                    <a:pt x="392506" y="311594"/>
                  </a:lnTo>
                  <a:lnTo>
                    <a:pt x="428879" y="305917"/>
                  </a:lnTo>
                  <a:lnTo>
                    <a:pt x="456844" y="290347"/>
                  </a:lnTo>
                  <a:lnTo>
                    <a:pt x="461048" y="284911"/>
                  </a:lnTo>
                  <a:lnTo>
                    <a:pt x="474814" y="267119"/>
                  </a:lnTo>
                  <a:lnTo>
                    <a:pt x="481164" y="238429"/>
                  </a:lnTo>
                  <a:close/>
                </a:path>
                <a:path w="619760" h="311784">
                  <a:moveTo>
                    <a:pt x="619277" y="184632"/>
                  </a:moveTo>
                  <a:lnTo>
                    <a:pt x="520280" y="184632"/>
                  </a:lnTo>
                  <a:lnTo>
                    <a:pt x="520280" y="212178"/>
                  </a:lnTo>
                  <a:lnTo>
                    <a:pt x="619277" y="212178"/>
                  </a:lnTo>
                  <a:lnTo>
                    <a:pt x="619277" y="18463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155505" y="896690"/>
              <a:ext cx="154508" cy="21949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341129" y="896691"/>
              <a:ext cx="177748" cy="2194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71576" y="812341"/>
              <a:ext cx="3408045" cy="795655"/>
            </a:xfrm>
            <a:custGeom>
              <a:avLst/>
              <a:gdLst/>
              <a:ahLst/>
              <a:cxnLst/>
              <a:rect l="l" t="t" r="r" b="b"/>
              <a:pathLst>
                <a:path w="3408045" h="795655">
                  <a:moveTo>
                    <a:pt x="231546" y="795286"/>
                  </a:moveTo>
                  <a:lnTo>
                    <a:pt x="202692" y="709637"/>
                  </a:lnTo>
                  <a:lnTo>
                    <a:pt x="192836" y="680364"/>
                  </a:lnTo>
                  <a:lnTo>
                    <a:pt x="157518" y="575551"/>
                  </a:lnTo>
                  <a:lnTo>
                    <a:pt x="157518" y="680364"/>
                  </a:lnTo>
                  <a:lnTo>
                    <a:pt x="73164" y="680364"/>
                  </a:lnTo>
                  <a:lnTo>
                    <a:pt x="86512" y="637768"/>
                  </a:lnTo>
                  <a:lnTo>
                    <a:pt x="93776" y="614248"/>
                  </a:lnTo>
                  <a:lnTo>
                    <a:pt x="100761" y="590689"/>
                  </a:lnTo>
                  <a:lnTo>
                    <a:pt x="107505" y="566889"/>
                  </a:lnTo>
                  <a:lnTo>
                    <a:pt x="114058" y="542645"/>
                  </a:lnTo>
                  <a:lnTo>
                    <a:pt x="115773" y="542645"/>
                  </a:lnTo>
                  <a:lnTo>
                    <a:pt x="122567" y="566889"/>
                  </a:lnTo>
                  <a:lnTo>
                    <a:pt x="129489" y="590689"/>
                  </a:lnTo>
                  <a:lnTo>
                    <a:pt x="136652" y="614248"/>
                  </a:lnTo>
                  <a:lnTo>
                    <a:pt x="144183" y="637768"/>
                  </a:lnTo>
                  <a:lnTo>
                    <a:pt x="157518" y="680364"/>
                  </a:lnTo>
                  <a:lnTo>
                    <a:pt x="157518" y="575551"/>
                  </a:lnTo>
                  <a:lnTo>
                    <a:pt x="146431" y="542645"/>
                  </a:lnTo>
                  <a:lnTo>
                    <a:pt x="136436" y="512953"/>
                  </a:lnTo>
                  <a:lnTo>
                    <a:pt x="95110" y="512953"/>
                  </a:lnTo>
                  <a:lnTo>
                    <a:pt x="0" y="795286"/>
                  </a:lnTo>
                  <a:lnTo>
                    <a:pt x="36588" y="795286"/>
                  </a:lnTo>
                  <a:lnTo>
                    <a:pt x="63703" y="709637"/>
                  </a:lnTo>
                  <a:lnTo>
                    <a:pt x="166560" y="709637"/>
                  </a:lnTo>
                  <a:lnTo>
                    <a:pt x="193243" y="795286"/>
                  </a:lnTo>
                  <a:lnTo>
                    <a:pt x="231546" y="795286"/>
                  </a:lnTo>
                  <a:close/>
                </a:path>
                <a:path w="3408045" h="795655">
                  <a:moveTo>
                    <a:pt x="437095" y="764730"/>
                  </a:moveTo>
                  <a:lnTo>
                    <a:pt x="354901" y="764730"/>
                  </a:lnTo>
                  <a:lnTo>
                    <a:pt x="343827" y="764882"/>
                  </a:lnTo>
                  <a:lnTo>
                    <a:pt x="320395" y="766000"/>
                  </a:lnTo>
                  <a:lnTo>
                    <a:pt x="308838" y="766876"/>
                  </a:lnTo>
                  <a:lnTo>
                    <a:pt x="354939" y="718997"/>
                  </a:lnTo>
                  <a:lnTo>
                    <a:pt x="391312" y="675957"/>
                  </a:lnTo>
                  <a:lnTo>
                    <a:pt x="415188" y="635660"/>
                  </a:lnTo>
                  <a:lnTo>
                    <a:pt x="423760" y="596011"/>
                  </a:lnTo>
                  <a:lnTo>
                    <a:pt x="417982" y="563105"/>
                  </a:lnTo>
                  <a:lnTo>
                    <a:pt x="401485" y="537692"/>
                  </a:lnTo>
                  <a:lnTo>
                    <a:pt x="375462" y="521335"/>
                  </a:lnTo>
                  <a:lnTo>
                    <a:pt x="341122" y="515531"/>
                  </a:lnTo>
                  <a:lnTo>
                    <a:pt x="316534" y="518553"/>
                  </a:lnTo>
                  <a:lnTo>
                    <a:pt x="295122" y="527151"/>
                  </a:lnTo>
                  <a:lnTo>
                    <a:pt x="276059" y="540588"/>
                  </a:lnTo>
                  <a:lnTo>
                    <a:pt x="258495" y="558139"/>
                  </a:lnTo>
                  <a:lnTo>
                    <a:pt x="278714" y="577507"/>
                  </a:lnTo>
                  <a:lnTo>
                    <a:pt x="291122" y="564769"/>
                  </a:lnTo>
                  <a:lnTo>
                    <a:pt x="305028" y="554380"/>
                  </a:lnTo>
                  <a:lnTo>
                    <a:pt x="320294" y="547370"/>
                  </a:lnTo>
                  <a:lnTo>
                    <a:pt x="336816" y="544804"/>
                  </a:lnTo>
                  <a:lnTo>
                    <a:pt x="359664" y="548716"/>
                  </a:lnTo>
                  <a:lnTo>
                    <a:pt x="375932" y="559701"/>
                  </a:lnTo>
                  <a:lnTo>
                    <a:pt x="385660" y="576567"/>
                  </a:lnTo>
                  <a:lnTo>
                    <a:pt x="388899" y="598170"/>
                  </a:lnTo>
                  <a:lnTo>
                    <a:pt x="380225" y="632980"/>
                  </a:lnTo>
                  <a:lnTo>
                    <a:pt x="355003" y="672350"/>
                  </a:lnTo>
                  <a:lnTo>
                    <a:pt x="314452" y="718426"/>
                  </a:lnTo>
                  <a:lnTo>
                    <a:pt x="259778" y="773328"/>
                  </a:lnTo>
                  <a:lnTo>
                    <a:pt x="259778" y="795286"/>
                  </a:lnTo>
                  <a:lnTo>
                    <a:pt x="437095" y="795286"/>
                  </a:lnTo>
                  <a:lnTo>
                    <a:pt x="437095" y="764730"/>
                  </a:lnTo>
                  <a:close/>
                </a:path>
                <a:path w="3408045" h="795655">
                  <a:moveTo>
                    <a:pt x="2929496" y="89522"/>
                  </a:moveTo>
                  <a:lnTo>
                    <a:pt x="2893784" y="89522"/>
                  </a:lnTo>
                  <a:lnTo>
                    <a:pt x="2893784" y="298691"/>
                  </a:lnTo>
                  <a:lnTo>
                    <a:pt x="2929496" y="298691"/>
                  </a:lnTo>
                  <a:lnTo>
                    <a:pt x="2929496" y="89522"/>
                  </a:lnTo>
                  <a:close/>
                </a:path>
                <a:path w="3408045" h="795655">
                  <a:moveTo>
                    <a:pt x="2935528" y="23241"/>
                  </a:moveTo>
                  <a:lnTo>
                    <a:pt x="2933763" y="13804"/>
                  </a:lnTo>
                  <a:lnTo>
                    <a:pt x="2928848" y="6451"/>
                  </a:lnTo>
                  <a:lnTo>
                    <a:pt x="2921368" y="1689"/>
                  </a:lnTo>
                  <a:lnTo>
                    <a:pt x="2911856" y="0"/>
                  </a:lnTo>
                  <a:lnTo>
                    <a:pt x="2902343" y="1689"/>
                  </a:lnTo>
                  <a:lnTo>
                    <a:pt x="2894850" y="6451"/>
                  </a:lnTo>
                  <a:lnTo>
                    <a:pt x="2889948" y="13804"/>
                  </a:lnTo>
                  <a:lnTo>
                    <a:pt x="2888183" y="23241"/>
                  </a:lnTo>
                  <a:lnTo>
                    <a:pt x="2889948" y="32867"/>
                  </a:lnTo>
                  <a:lnTo>
                    <a:pt x="2894850" y="40182"/>
                  </a:lnTo>
                  <a:lnTo>
                    <a:pt x="2902343" y="44843"/>
                  </a:lnTo>
                  <a:lnTo>
                    <a:pt x="2911856" y="46482"/>
                  </a:lnTo>
                  <a:lnTo>
                    <a:pt x="2921368" y="44843"/>
                  </a:lnTo>
                  <a:lnTo>
                    <a:pt x="2928848" y="40182"/>
                  </a:lnTo>
                  <a:lnTo>
                    <a:pt x="2933763" y="32867"/>
                  </a:lnTo>
                  <a:lnTo>
                    <a:pt x="2935528" y="23241"/>
                  </a:lnTo>
                  <a:close/>
                </a:path>
                <a:path w="3408045" h="795655">
                  <a:moveTo>
                    <a:pt x="3098431" y="294817"/>
                  </a:moveTo>
                  <a:lnTo>
                    <a:pt x="3091103" y="269417"/>
                  </a:lnTo>
                  <a:lnTo>
                    <a:pt x="3082506" y="273291"/>
                  </a:lnTo>
                  <a:lnTo>
                    <a:pt x="3074759" y="274586"/>
                  </a:lnTo>
                  <a:lnTo>
                    <a:pt x="3067012" y="274586"/>
                  </a:lnTo>
                  <a:lnTo>
                    <a:pt x="3051975" y="271907"/>
                  </a:lnTo>
                  <a:lnTo>
                    <a:pt x="3041993" y="264096"/>
                  </a:lnTo>
                  <a:lnTo>
                    <a:pt x="3036443" y="251523"/>
                  </a:lnTo>
                  <a:lnTo>
                    <a:pt x="3034728" y="234556"/>
                  </a:lnTo>
                  <a:lnTo>
                    <a:pt x="3034728" y="118351"/>
                  </a:lnTo>
                  <a:lnTo>
                    <a:pt x="3091535" y="118351"/>
                  </a:lnTo>
                  <a:lnTo>
                    <a:pt x="3091535" y="89522"/>
                  </a:lnTo>
                  <a:lnTo>
                    <a:pt x="3034728" y="89522"/>
                  </a:lnTo>
                  <a:lnTo>
                    <a:pt x="3034728" y="22377"/>
                  </a:lnTo>
                  <a:lnTo>
                    <a:pt x="3005036" y="22377"/>
                  </a:lnTo>
                  <a:lnTo>
                    <a:pt x="3000730" y="89522"/>
                  </a:lnTo>
                  <a:lnTo>
                    <a:pt x="2968015" y="91668"/>
                  </a:lnTo>
                  <a:lnTo>
                    <a:pt x="2968015" y="118351"/>
                  </a:lnTo>
                  <a:lnTo>
                    <a:pt x="2999003" y="118351"/>
                  </a:lnTo>
                  <a:lnTo>
                    <a:pt x="2999003" y="233692"/>
                  </a:lnTo>
                  <a:lnTo>
                    <a:pt x="3002064" y="262267"/>
                  </a:lnTo>
                  <a:lnTo>
                    <a:pt x="3012135" y="284429"/>
                  </a:lnTo>
                  <a:lnTo>
                    <a:pt x="3030601" y="298754"/>
                  </a:lnTo>
                  <a:lnTo>
                    <a:pt x="3058833" y="303847"/>
                  </a:lnTo>
                  <a:lnTo>
                    <a:pt x="3069437" y="303161"/>
                  </a:lnTo>
                  <a:lnTo>
                    <a:pt x="3079762" y="301269"/>
                  </a:lnTo>
                  <a:lnTo>
                    <a:pt x="3089516" y="298399"/>
                  </a:lnTo>
                  <a:lnTo>
                    <a:pt x="3098431" y="294817"/>
                  </a:lnTo>
                  <a:close/>
                </a:path>
                <a:path w="3408045" h="795655">
                  <a:moveTo>
                    <a:pt x="3170339" y="89522"/>
                  </a:moveTo>
                  <a:lnTo>
                    <a:pt x="3134626" y="89522"/>
                  </a:lnTo>
                  <a:lnTo>
                    <a:pt x="3134626" y="298691"/>
                  </a:lnTo>
                  <a:lnTo>
                    <a:pt x="3170339" y="298691"/>
                  </a:lnTo>
                  <a:lnTo>
                    <a:pt x="3170339" y="89522"/>
                  </a:lnTo>
                  <a:close/>
                </a:path>
                <a:path w="3408045" h="795655">
                  <a:moveTo>
                    <a:pt x="3176371" y="23241"/>
                  </a:moveTo>
                  <a:lnTo>
                    <a:pt x="3174606" y="13804"/>
                  </a:lnTo>
                  <a:lnTo>
                    <a:pt x="3169691" y="6451"/>
                  </a:lnTo>
                  <a:lnTo>
                    <a:pt x="3162211" y="1689"/>
                  </a:lnTo>
                  <a:lnTo>
                    <a:pt x="3152698" y="0"/>
                  </a:lnTo>
                  <a:lnTo>
                    <a:pt x="3143186" y="1689"/>
                  </a:lnTo>
                  <a:lnTo>
                    <a:pt x="3135693" y="6451"/>
                  </a:lnTo>
                  <a:lnTo>
                    <a:pt x="3130791" y="13804"/>
                  </a:lnTo>
                  <a:lnTo>
                    <a:pt x="3129026" y="23241"/>
                  </a:lnTo>
                  <a:lnTo>
                    <a:pt x="3130791" y="32867"/>
                  </a:lnTo>
                  <a:lnTo>
                    <a:pt x="3135693" y="40182"/>
                  </a:lnTo>
                  <a:lnTo>
                    <a:pt x="3143186" y="44843"/>
                  </a:lnTo>
                  <a:lnTo>
                    <a:pt x="3152698" y="46482"/>
                  </a:lnTo>
                  <a:lnTo>
                    <a:pt x="3162211" y="44843"/>
                  </a:lnTo>
                  <a:lnTo>
                    <a:pt x="3169691" y="40182"/>
                  </a:lnTo>
                  <a:lnTo>
                    <a:pt x="3174606" y="32867"/>
                  </a:lnTo>
                  <a:lnTo>
                    <a:pt x="3176371" y="23241"/>
                  </a:lnTo>
                  <a:close/>
                </a:path>
                <a:path w="3408045" h="795655">
                  <a:moveTo>
                    <a:pt x="3407651" y="322364"/>
                  </a:moveTo>
                  <a:lnTo>
                    <a:pt x="3403066" y="300037"/>
                  </a:lnTo>
                  <a:lnTo>
                    <a:pt x="3401872" y="298691"/>
                  </a:lnTo>
                  <a:lnTo>
                    <a:pt x="3389312" y="284480"/>
                  </a:lnTo>
                  <a:lnTo>
                    <a:pt x="3372802" y="277926"/>
                  </a:lnTo>
                  <a:lnTo>
                    <a:pt x="3372802" y="327952"/>
                  </a:lnTo>
                  <a:lnTo>
                    <a:pt x="3368078" y="343623"/>
                  </a:lnTo>
                  <a:lnTo>
                    <a:pt x="3354717" y="357111"/>
                  </a:lnTo>
                  <a:lnTo>
                    <a:pt x="3333940" y="366572"/>
                  </a:lnTo>
                  <a:lnTo>
                    <a:pt x="3306953" y="370128"/>
                  </a:lnTo>
                  <a:lnTo>
                    <a:pt x="3281489" y="367626"/>
                  </a:lnTo>
                  <a:lnTo>
                    <a:pt x="3262401" y="360451"/>
                  </a:lnTo>
                  <a:lnTo>
                    <a:pt x="3250425" y="349072"/>
                  </a:lnTo>
                  <a:lnTo>
                    <a:pt x="3246259" y="333984"/>
                  </a:lnTo>
                  <a:lnTo>
                    <a:pt x="3247504" y="324891"/>
                  </a:lnTo>
                  <a:lnTo>
                    <a:pt x="3251377" y="315849"/>
                  </a:lnTo>
                  <a:lnTo>
                    <a:pt x="3258070" y="307047"/>
                  </a:lnTo>
                  <a:lnTo>
                    <a:pt x="3267786" y="298691"/>
                  </a:lnTo>
                  <a:lnTo>
                    <a:pt x="3274682" y="300316"/>
                  </a:lnTo>
                  <a:lnTo>
                    <a:pt x="3281667" y="301371"/>
                  </a:lnTo>
                  <a:lnTo>
                    <a:pt x="3288487" y="301955"/>
                  </a:lnTo>
                  <a:lnTo>
                    <a:pt x="3294900" y="302133"/>
                  </a:lnTo>
                  <a:lnTo>
                    <a:pt x="3330613" y="302133"/>
                  </a:lnTo>
                  <a:lnTo>
                    <a:pt x="3348825" y="303441"/>
                  </a:lnTo>
                  <a:lnTo>
                    <a:pt x="3362033" y="307784"/>
                  </a:lnTo>
                  <a:lnTo>
                    <a:pt x="3370084" y="315747"/>
                  </a:lnTo>
                  <a:lnTo>
                    <a:pt x="3372802" y="327952"/>
                  </a:lnTo>
                  <a:lnTo>
                    <a:pt x="3372802" y="277926"/>
                  </a:lnTo>
                  <a:lnTo>
                    <a:pt x="3366439" y="275386"/>
                  </a:lnTo>
                  <a:lnTo>
                    <a:pt x="3334486" y="272427"/>
                  </a:lnTo>
                  <a:lnTo>
                    <a:pt x="3294037" y="272427"/>
                  </a:lnTo>
                  <a:lnTo>
                    <a:pt x="3276523" y="270751"/>
                  </a:lnTo>
                  <a:lnTo>
                    <a:pt x="3265259" y="266090"/>
                  </a:lnTo>
                  <a:lnTo>
                    <a:pt x="3259239" y="258991"/>
                  </a:lnTo>
                  <a:lnTo>
                    <a:pt x="3257448" y="250050"/>
                  </a:lnTo>
                  <a:lnTo>
                    <a:pt x="3258451" y="242163"/>
                  </a:lnTo>
                  <a:lnTo>
                    <a:pt x="3261220" y="235635"/>
                  </a:lnTo>
                  <a:lnTo>
                    <a:pt x="3265436" y="230085"/>
                  </a:lnTo>
                  <a:lnTo>
                    <a:pt x="3270796" y="225094"/>
                  </a:lnTo>
                  <a:lnTo>
                    <a:pt x="3278174" y="228231"/>
                  </a:lnTo>
                  <a:lnTo>
                    <a:pt x="3285960" y="230530"/>
                  </a:lnTo>
                  <a:lnTo>
                    <a:pt x="3293910" y="231927"/>
                  </a:lnTo>
                  <a:lnTo>
                    <a:pt x="3301784" y="232410"/>
                  </a:lnTo>
                  <a:lnTo>
                    <a:pt x="3331730" y="227342"/>
                  </a:lnTo>
                  <a:lnTo>
                    <a:pt x="3335490" y="225094"/>
                  </a:lnTo>
                  <a:lnTo>
                    <a:pt x="3356064" y="212826"/>
                  </a:lnTo>
                  <a:lnTo>
                    <a:pt x="3359289" y="208305"/>
                  </a:lnTo>
                  <a:lnTo>
                    <a:pt x="3372408" y="189915"/>
                  </a:lnTo>
                  <a:lnTo>
                    <a:pt x="3378390" y="159677"/>
                  </a:lnTo>
                  <a:lnTo>
                    <a:pt x="3377158" y="146900"/>
                  </a:lnTo>
                  <a:lnTo>
                    <a:pt x="3373717" y="135305"/>
                  </a:lnTo>
                  <a:lnTo>
                    <a:pt x="3368408" y="125234"/>
                  </a:lnTo>
                  <a:lnTo>
                    <a:pt x="3361601" y="117068"/>
                  </a:lnTo>
                  <a:lnTo>
                    <a:pt x="3404209" y="117068"/>
                  </a:lnTo>
                  <a:lnTo>
                    <a:pt x="3404209" y="110172"/>
                  </a:lnTo>
                  <a:lnTo>
                    <a:pt x="3404209" y="89522"/>
                  </a:lnTo>
                  <a:lnTo>
                    <a:pt x="3346107" y="89522"/>
                  </a:lnTo>
                  <a:lnTo>
                    <a:pt x="3346107" y="158813"/>
                  </a:lnTo>
                  <a:lnTo>
                    <a:pt x="3342576" y="179438"/>
                  </a:lnTo>
                  <a:lnTo>
                    <a:pt x="3332988" y="195021"/>
                  </a:lnTo>
                  <a:lnTo>
                    <a:pt x="3318878" y="204863"/>
                  </a:lnTo>
                  <a:lnTo>
                    <a:pt x="3301784" y="208305"/>
                  </a:lnTo>
                  <a:lnTo>
                    <a:pt x="3284690" y="204863"/>
                  </a:lnTo>
                  <a:lnTo>
                    <a:pt x="3270580" y="195021"/>
                  </a:lnTo>
                  <a:lnTo>
                    <a:pt x="3260991" y="179438"/>
                  </a:lnTo>
                  <a:lnTo>
                    <a:pt x="3257448" y="158813"/>
                  </a:lnTo>
                  <a:lnTo>
                    <a:pt x="3260928" y="138315"/>
                  </a:lnTo>
                  <a:lnTo>
                    <a:pt x="3301784" y="110172"/>
                  </a:lnTo>
                  <a:lnTo>
                    <a:pt x="3342640" y="138506"/>
                  </a:lnTo>
                  <a:lnTo>
                    <a:pt x="3346107" y="158813"/>
                  </a:lnTo>
                  <a:lnTo>
                    <a:pt x="3346107" y="89522"/>
                  </a:lnTo>
                  <a:lnTo>
                    <a:pt x="3331476" y="89522"/>
                  </a:lnTo>
                  <a:lnTo>
                    <a:pt x="3325203" y="87439"/>
                  </a:lnTo>
                  <a:lnTo>
                    <a:pt x="3318078" y="85813"/>
                  </a:lnTo>
                  <a:lnTo>
                    <a:pt x="3310229" y="84734"/>
                  </a:lnTo>
                  <a:lnTo>
                    <a:pt x="3301784" y="84353"/>
                  </a:lnTo>
                  <a:lnTo>
                    <a:pt x="3271507" y="89573"/>
                  </a:lnTo>
                  <a:lnTo>
                    <a:pt x="3246424" y="104470"/>
                  </a:lnTo>
                  <a:lnTo>
                    <a:pt x="3229330" y="127927"/>
                  </a:lnTo>
                  <a:lnTo>
                    <a:pt x="3223018" y="158813"/>
                  </a:lnTo>
                  <a:lnTo>
                    <a:pt x="3225317" y="176580"/>
                  </a:lnTo>
                  <a:lnTo>
                    <a:pt x="3231413" y="192163"/>
                  </a:lnTo>
                  <a:lnTo>
                    <a:pt x="3240087" y="205168"/>
                  </a:lnTo>
                  <a:lnTo>
                    <a:pt x="3250133" y="215188"/>
                  </a:lnTo>
                  <a:lnTo>
                    <a:pt x="3250133" y="216916"/>
                  </a:lnTo>
                  <a:lnTo>
                    <a:pt x="3242030" y="223570"/>
                  </a:lnTo>
                  <a:lnTo>
                    <a:pt x="3234702" y="232410"/>
                  </a:lnTo>
                  <a:lnTo>
                    <a:pt x="3229381" y="243179"/>
                  </a:lnTo>
                  <a:lnTo>
                    <a:pt x="3227324" y="255651"/>
                  </a:lnTo>
                  <a:lnTo>
                    <a:pt x="3228759" y="266954"/>
                  </a:lnTo>
                  <a:lnTo>
                    <a:pt x="3232708" y="276364"/>
                  </a:lnTo>
                  <a:lnTo>
                    <a:pt x="3238589" y="283908"/>
                  </a:lnTo>
                  <a:lnTo>
                    <a:pt x="3245828" y="289648"/>
                  </a:lnTo>
                  <a:lnTo>
                    <a:pt x="3245828" y="291376"/>
                  </a:lnTo>
                  <a:lnTo>
                    <a:pt x="3233064" y="301739"/>
                  </a:lnTo>
                  <a:lnTo>
                    <a:pt x="3223450" y="313270"/>
                  </a:lnTo>
                  <a:lnTo>
                    <a:pt x="3217392" y="325691"/>
                  </a:lnTo>
                  <a:lnTo>
                    <a:pt x="3215271" y="338709"/>
                  </a:lnTo>
                  <a:lnTo>
                    <a:pt x="3221583" y="362775"/>
                  </a:lnTo>
                  <a:lnTo>
                    <a:pt x="3239325" y="380453"/>
                  </a:lnTo>
                  <a:lnTo>
                    <a:pt x="3266656" y="391363"/>
                  </a:lnTo>
                  <a:lnTo>
                    <a:pt x="3301784" y="395097"/>
                  </a:lnTo>
                  <a:lnTo>
                    <a:pt x="3345738" y="389229"/>
                  </a:lnTo>
                  <a:lnTo>
                    <a:pt x="3379089" y="373418"/>
                  </a:lnTo>
                  <a:lnTo>
                    <a:pt x="3382086" y="370128"/>
                  </a:lnTo>
                  <a:lnTo>
                    <a:pt x="3400247" y="350240"/>
                  </a:lnTo>
                  <a:lnTo>
                    <a:pt x="3407651" y="32236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236506" y="1393287"/>
              <a:ext cx="163976" cy="21949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57078" y="1398451"/>
              <a:ext cx="166558" cy="2143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663827" y="1296021"/>
              <a:ext cx="638175" cy="311785"/>
            </a:xfrm>
            <a:custGeom>
              <a:avLst/>
              <a:gdLst/>
              <a:ahLst/>
              <a:cxnLst/>
              <a:rect l="l" t="t" r="r" b="b"/>
              <a:pathLst>
                <a:path w="638175" h="311784">
                  <a:moveTo>
                    <a:pt x="124383" y="6896"/>
                  </a:moveTo>
                  <a:lnTo>
                    <a:pt x="117119" y="4178"/>
                  </a:lnTo>
                  <a:lnTo>
                    <a:pt x="108572" y="1993"/>
                  </a:lnTo>
                  <a:lnTo>
                    <a:pt x="99199" y="533"/>
                  </a:lnTo>
                  <a:lnTo>
                    <a:pt x="89522" y="0"/>
                  </a:lnTo>
                  <a:lnTo>
                    <a:pt x="62357" y="4902"/>
                  </a:lnTo>
                  <a:lnTo>
                    <a:pt x="43307" y="18884"/>
                  </a:lnTo>
                  <a:lnTo>
                    <a:pt x="32080" y="40855"/>
                  </a:lnTo>
                  <a:lnTo>
                    <a:pt x="28409" y="69723"/>
                  </a:lnTo>
                  <a:lnTo>
                    <a:pt x="28409" y="102438"/>
                  </a:lnTo>
                  <a:lnTo>
                    <a:pt x="0" y="104584"/>
                  </a:lnTo>
                  <a:lnTo>
                    <a:pt x="0" y="131267"/>
                  </a:lnTo>
                  <a:lnTo>
                    <a:pt x="28409" y="131267"/>
                  </a:lnTo>
                  <a:lnTo>
                    <a:pt x="28409" y="311607"/>
                  </a:lnTo>
                  <a:lnTo>
                    <a:pt x="64135" y="311607"/>
                  </a:lnTo>
                  <a:lnTo>
                    <a:pt x="64135" y="131267"/>
                  </a:lnTo>
                  <a:lnTo>
                    <a:pt x="108026" y="131267"/>
                  </a:lnTo>
                  <a:lnTo>
                    <a:pt x="108026" y="102438"/>
                  </a:lnTo>
                  <a:lnTo>
                    <a:pt x="64135" y="102438"/>
                  </a:lnTo>
                  <a:lnTo>
                    <a:pt x="64135" y="69723"/>
                  </a:lnTo>
                  <a:lnTo>
                    <a:pt x="65913" y="52082"/>
                  </a:lnTo>
                  <a:lnTo>
                    <a:pt x="71335" y="39281"/>
                  </a:lnTo>
                  <a:lnTo>
                    <a:pt x="80467" y="31470"/>
                  </a:lnTo>
                  <a:lnTo>
                    <a:pt x="93395" y="28841"/>
                  </a:lnTo>
                  <a:lnTo>
                    <a:pt x="100711" y="28841"/>
                  </a:lnTo>
                  <a:lnTo>
                    <a:pt x="108458" y="30556"/>
                  </a:lnTo>
                  <a:lnTo>
                    <a:pt x="116636" y="33147"/>
                  </a:lnTo>
                  <a:lnTo>
                    <a:pt x="124383" y="6896"/>
                  </a:lnTo>
                  <a:close/>
                </a:path>
                <a:path w="638175" h="311784">
                  <a:moveTo>
                    <a:pt x="431673" y="311607"/>
                  </a:moveTo>
                  <a:lnTo>
                    <a:pt x="402818" y="225958"/>
                  </a:lnTo>
                  <a:lnTo>
                    <a:pt x="392963" y="196684"/>
                  </a:lnTo>
                  <a:lnTo>
                    <a:pt x="357657" y="91884"/>
                  </a:lnTo>
                  <a:lnTo>
                    <a:pt x="357657" y="196684"/>
                  </a:lnTo>
                  <a:lnTo>
                    <a:pt x="273291" y="196684"/>
                  </a:lnTo>
                  <a:lnTo>
                    <a:pt x="286639" y="154089"/>
                  </a:lnTo>
                  <a:lnTo>
                    <a:pt x="293903" y="130568"/>
                  </a:lnTo>
                  <a:lnTo>
                    <a:pt x="300888" y="107010"/>
                  </a:lnTo>
                  <a:lnTo>
                    <a:pt x="307644" y="83210"/>
                  </a:lnTo>
                  <a:lnTo>
                    <a:pt x="314185" y="58966"/>
                  </a:lnTo>
                  <a:lnTo>
                    <a:pt x="315899" y="58966"/>
                  </a:lnTo>
                  <a:lnTo>
                    <a:pt x="322707" y="83210"/>
                  </a:lnTo>
                  <a:lnTo>
                    <a:pt x="329628" y="107010"/>
                  </a:lnTo>
                  <a:lnTo>
                    <a:pt x="336778" y="130568"/>
                  </a:lnTo>
                  <a:lnTo>
                    <a:pt x="344309" y="154089"/>
                  </a:lnTo>
                  <a:lnTo>
                    <a:pt x="357657" y="196684"/>
                  </a:lnTo>
                  <a:lnTo>
                    <a:pt x="357657" y="91884"/>
                  </a:lnTo>
                  <a:lnTo>
                    <a:pt x="346570" y="58966"/>
                  </a:lnTo>
                  <a:lnTo>
                    <a:pt x="336562" y="29273"/>
                  </a:lnTo>
                  <a:lnTo>
                    <a:pt x="295249" y="29273"/>
                  </a:lnTo>
                  <a:lnTo>
                    <a:pt x="200126" y="311607"/>
                  </a:lnTo>
                  <a:lnTo>
                    <a:pt x="236715" y="311607"/>
                  </a:lnTo>
                  <a:lnTo>
                    <a:pt x="263829" y="225958"/>
                  </a:lnTo>
                  <a:lnTo>
                    <a:pt x="366687" y="225958"/>
                  </a:lnTo>
                  <a:lnTo>
                    <a:pt x="393369" y="311607"/>
                  </a:lnTo>
                  <a:lnTo>
                    <a:pt x="431673" y="311607"/>
                  </a:lnTo>
                  <a:close/>
                </a:path>
                <a:path w="638175" h="311784">
                  <a:moveTo>
                    <a:pt x="637616" y="207454"/>
                  </a:moveTo>
                  <a:lnTo>
                    <a:pt x="600176" y="207454"/>
                  </a:lnTo>
                  <a:lnTo>
                    <a:pt x="600176" y="75323"/>
                  </a:lnTo>
                  <a:lnTo>
                    <a:pt x="600176" y="37020"/>
                  </a:lnTo>
                  <a:lnTo>
                    <a:pt x="568756" y="37020"/>
                  </a:lnTo>
                  <a:lnTo>
                    <a:pt x="568756" y="75323"/>
                  </a:lnTo>
                  <a:lnTo>
                    <a:pt x="568058" y="87706"/>
                  </a:lnTo>
                  <a:lnTo>
                    <a:pt x="567359" y="101739"/>
                  </a:lnTo>
                  <a:lnTo>
                    <a:pt x="566813" y="115697"/>
                  </a:lnTo>
                  <a:lnTo>
                    <a:pt x="566597" y="127825"/>
                  </a:lnTo>
                  <a:lnTo>
                    <a:pt x="566597" y="207454"/>
                  </a:lnTo>
                  <a:lnTo>
                    <a:pt x="480529" y="207454"/>
                  </a:lnTo>
                  <a:lnTo>
                    <a:pt x="544652" y="114058"/>
                  </a:lnTo>
                  <a:lnTo>
                    <a:pt x="550456" y="104013"/>
                  </a:lnTo>
                  <a:lnTo>
                    <a:pt x="556171" y="94361"/>
                  </a:lnTo>
                  <a:lnTo>
                    <a:pt x="561721" y="84886"/>
                  </a:lnTo>
                  <a:lnTo>
                    <a:pt x="567029" y="75323"/>
                  </a:lnTo>
                  <a:lnTo>
                    <a:pt x="568756" y="75323"/>
                  </a:lnTo>
                  <a:lnTo>
                    <a:pt x="568756" y="37020"/>
                  </a:lnTo>
                  <a:lnTo>
                    <a:pt x="560578" y="37020"/>
                  </a:lnTo>
                  <a:lnTo>
                    <a:pt x="443077" y="212178"/>
                  </a:lnTo>
                  <a:lnTo>
                    <a:pt x="443077" y="235851"/>
                  </a:lnTo>
                  <a:lnTo>
                    <a:pt x="566597" y="235851"/>
                  </a:lnTo>
                  <a:lnTo>
                    <a:pt x="566597" y="311607"/>
                  </a:lnTo>
                  <a:lnTo>
                    <a:pt x="600176" y="311607"/>
                  </a:lnTo>
                  <a:lnTo>
                    <a:pt x="600176" y="235851"/>
                  </a:lnTo>
                  <a:lnTo>
                    <a:pt x="637616" y="235851"/>
                  </a:lnTo>
                  <a:lnTo>
                    <a:pt x="637616" y="20745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324776" y="1558124"/>
              <a:ext cx="65418" cy="12265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536956" y="1325286"/>
              <a:ext cx="36195" cy="282575"/>
            </a:xfrm>
            <a:custGeom>
              <a:avLst/>
              <a:gdLst/>
              <a:ahLst/>
              <a:cxnLst/>
              <a:rect l="l" t="t" r="r" b="b"/>
              <a:pathLst>
                <a:path w="36194" h="282575">
                  <a:moveTo>
                    <a:pt x="36152" y="0"/>
                  </a:moveTo>
                  <a:lnTo>
                    <a:pt x="0" y="0"/>
                  </a:lnTo>
                  <a:lnTo>
                    <a:pt x="0" y="282332"/>
                  </a:lnTo>
                  <a:lnTo>
                    <a:pt x="36152" y="282332"/>
                  </a:lnTo>
                  <a:lnTo>
                    <a:pt x="3615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638010" y="1393287"/>
              <a:ext cx="167850" cy="21433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865985" y="1393287"/>
              <a:ext cx="167850" cy="21433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081005" y="1393287"/>
              <a:ext cx="177748" cy="2194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305494" y="1393287"/>
              <a:ext cx="167850" cy="21433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744018" y="1938948"/>
              <a:ext cx="119416" cy="16526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891676" y="1929375"/>
              <a:ext cx="27940" cy="175260"/>
            </a:xfrm>
            <a:custGeom>
              <a:avLst/>
              <a:gdLst/>
              <a:ahLst/>
              <a:cxnLst/>
              <a:rect l="l" t="t" r="r" b="b"/>
              <a:pathLst>
                <a:path w="27939" h="175260">
                  <a:moveTo>
                    <a:pt x="24185" y="52402"/>
                  </a:moveTo>
                  <a:lnTo>
                    <a:pt x="3275" y="52402"/>
                  </a:lnTo>
                  <a:lnTo>
                    <a:pt x="3275" y="174841"/>
                  </a:lnTo>
                  <a:lnTo>
                    <a:pt x="24185" y="174841"/>
                  </a:lnTo>
                  <a:lnTo>
                    <a:pt x="24185" y="52402"/>
                  </a:lnTo>
                  <a:close/>
                </a:path>
                <a:path w="27939" h="175260">
                  <a:moveTo>
                    <a:pt x="21918" y="0"/>
                  </a:moveTo>
                  <a:lnTo>
                    <a:pt x="5794" y="0"/>
                  </a:lnTo>
                  <a:lnTo>
                    <a:pt x="0" y="5542"/>
                  </a:lnTo>
                  <a:lnTo>
                    <a:pt x="0" y="21918"/>
                  </a:lnTo>
                  <a:lnTo>
                    <a:pt x="5794" y="27208"/>
                  </a:lnTo>
                  <a:lnTo>
                    <a:pt x="21918" y="27208"/>
                  </a:lnTo>
                  <a:lnTo>
                    <a:pt x="27712" y="21918"/>
                  </a:lnTo>
                  <a:lnTo>
                    <a:pt x="27712" y="5542"/>
                  </a:lnTo>
                  <a:lnTo>
                    <a:pt x="2191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945238" y="1978754"/>
              <a:ext cx="104048" cy="12848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131657" y="1929383"/>
              <a:ext cx="142875" cy="175260"/>
            </a:xfrm>
            <a:custGeom>
              <a:avLst/>
              <a:gdLst/>
              <a:ahLst/>
              <a:cxnLst/>
              <a:rect l="l" t="t" r="r" b="b"/>
              <a:pathLst>
                <a:path w="142875" h="175260">
                  <a:moveTo>
                    <a:pt x="93218" y="157238"/>
                  </a:moveTo>
                  <a:lnTo>
                    <a:pt x="21170" y="157238"/>
                  </a:lnTo>
                  <a:lnTo>
                    <a:pt x="21170" y="9918"/>
                  </a:lnTo>
                  <a:lnTo>
                    <a:pt x="0" y="9918"/>
                  </a:lnTo>
                  <a:lnTo>
                    <a:pt x="0" y="157238"/>
                  </a:lnTo>
                  <a:lnTo>
                    <a:pt x="0" y="175018"/>
                  </a:lnTo>
                  <a:lnTo>
                    <a:pt x="93218" y="175018"/>
                  </a:lnTo>
                  <a:lnTo>
                    <a:pt x="93218" y="157238"/>
                  </a:lnTo>
                  <a:close/>
                </a:path>
                <a:path w="142875" h="175260">
                  <a:moveTo>
                    <a:pt x="139103" y="52400"/>
                  </a:moveTo>
                  <a:lnTo>
                    <a:pt x="118186" y="52400"/>
                  </a:lnTo>
                  <a:lnTo>
                    <a:pt x="118186" y="174840"/>
                  </a:lnTo>
                  <a:lnTo>
                    <a:pt x="139103" y="174840"/>
                  </a:lnTo>
                  <a:lnTo>
                    <a:pt x="139103" y="52400"/>
                  </a:lnTo>
                  <a:close/>
                </a:path>
                <a:path w="142875" h="175260">
                  <a:moveTo>
                    <a:pt x="142621" y="5537"/>
                  </a:moveTo>
                  <a:lnTo>
                    <a:pt x="136829" y="0"/>
                  </a:lnTo>
                  <a:lnTo>
                    <a:pt x="120700" y="0"/>
                  </a:lnTo>
                  <a:lnTo>
                    <a:pt x="114909" y="5537"/>
                  </a:lnTo>
                  <a:lnTo>
                    <a:pt x="114909" y="21920"/>
                  </a:lnTo>
                  <a:lnTo>
                    <a:pt x="120700" y="27203"/>
                  </a:lnTo>
                  <a:lnTo>
                    <a:pt x="136829" y="27203"/>
                  </a:lnTo>
                  <a:lnTo>
                    <a:pt x="142621" y="21920"/>
                  </a:lnTo>
                  <a:lnTo>
                    <a:pt x="142621" y="553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308148" y="1978753"/>
              <a:ext cx="98253" cy="12546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439153" y="1929375"/>
              <a:ext cx="27940" cy="175260"/>
            </a:xfrm>
            <a:custGeom>
              <a:avLst/>
              <a:gdLst/>
              <a:ahLst/>
              <a:cxnLst/>
              <a:rect l="l" t="t" r="r" b="b"/>
              <a:pathLst>
                <a:path w="27939" h="175260">
                  <a:moveTo>
                    <a:pt x="24185" y="52402"/>
                  </a:moveTo>
                  <a:lnTo>
                    <a:pt x="3275" y="52402"/>
                  </a:lnTo>
                  <a:lnTo>
                    <a:pt x="3275" y="174841"/>
                  </a:lnTo>
                  <a:lnTo>
                    <a:pt x="24185" y="174841"/>
                  </a:lnTo>
                  <a:lnTo>
                    <a:pt x="24185" y="52402"/>
                  </a:lnTo>
                  <a:close/>
                </a:path>
                <a:path w="27939" h="175260">
                  <a:moveTo>
                    <a:pt x="21918" y="0"/>
                  </a:moveTo>
                  <a:lnTo>
                    <a:pt x="5794" y="0"/>
                  </a:lnTo>
                  <a:lnTo>
                    <a:pt x="0" y="5542"/>
                  </a:lnTo>
                  <a:lnTo>
                    <a:pt x="0" y="21918"/>
                  </a:lnTo>
                  <a:lnTo>
                    <a:pt x="5794" y="27208"/>
                  </a:lnTo>
                  <a:lnTo>
                    <a:pt x="21918" y="27208"/>
                  </a:lnTo>
                  <a:lnTo>
                    <a:pt x="27712" y="21918"/>
                  </a:lnTo>
                  <a:lnTo>
                    <a:pt x="27712" y="5542"/>
                  </a:lnTo>
                  <a:lnTo>
                    <a:pt x="2191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625332" y="1978753"/>
              <a:ext cx="98254" cy="12546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492739" y="1978754"/>
              <a:ext cx="104048" cy="12848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804708" y="1924840"/>
              <a:ext cx="107323" cy="18239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948386" y="1931138"/>
              <a:ext cx="97498" cy="176101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083296" y="1921816"/>
              <a:ext cx="260448" cy="18542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372314" y="1978753"/>
              <a:ext cx="98254" cy="12546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668276" y="1928114"/>
              <a:ext cx="2912828" cy="499040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40405" y="265362"/>
              <a:ext cx="0" cy="19615150"/>
            </a:xfrm>
            <a:custGeom>
              <a:avLst/>
              <a:gdLst/>
              <a:ahLst/>
              <a:cxnLst/>
              <a:rect l="l" t="t" r="r" b="b"/>
              <a:pathLst>
                <a:path w="0" h="19615150">
                  <a:moveTo>
                    <a:pt x="0" y="0"/>
                  </a:moveTo>
                  <a:lnTo>
                    <a:pt x="0" y="19615041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65169" y="19963694"/>
              <a:ext cx="13766165" cy="0"/>
            </a:xfrm>
            <a:custGeom>
              <a:avLst/>
              <a:gdLst/>
              <a:ahLst/>
              <a:cxnLst/>
              <a:rect l="l" t="t" r="r" b="b"/>
              <a:pathLst>
                <a:path w="13766165" h="0">
                  <a:moveTo>
                    <a:pt x="0" y="0"/>
                  </a:moveTo>
                  <a:lnTo>
                    <a:pt x="13765649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4113990" y="223715"/>
              <a:ext cx="0" cy="19615150"/>
            </a:xfrm>
            <a:custGeom>
              <a:avLst/>
              <a:gdLst/>
              <a:ahLst/>
              <a:cxnLst/>
              <a:rect l="l" t="t" r="r" b="b"/>
              <a:pathLst>
                <a:path w="0" h="19615150">
                  <a:moveTo>
                    <a:pt x="0" y="19615041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23577" y="140425"/>
              <a:ext cx="13766165" cy="0"/>
            </a:xfrm>
            <a:custGeom>
              <a:avLst/>
              <a:gdLst/>
              <a:ahLst/>
              <a:cxnLst/>
              <a:rect l="l" t="t" r="r" b="b"/>
              <a:pathLst>
                <a:path w="13766165" h="0">
                  <a:moveTo>
                    <a:pt x="13765649" y="0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40405" y="140420"/>
              <a:ext cx="13973810" cy="19823430"/>
            </a:xfrm>
            <a:custGeom>
              <a:avLst/>
              <a:gdLst/>
              <a:ahLst/>
              <a:cxnLst/>
              <a:rect l="l" t="t" r="r" b="b"/>
              <a:pathLst>
                <a:path w="13973810" h="19823430">
                  <a:moveTo>
                    <a:pt x="0" y="19781627"/>
                  </a:moveTo>
                  <a:lnTo>
                    <a:pt x="0" y="19823267"/>
                  </a:lnTo>
                  <a:lnTo>
                    <a:pt x="41592" y="19823267"/>
                  </a:lnTo>
                </a:path>
                <a:path w="13973810" h="19823430">
                  <a:moveTo>
                    <a:pt x="13931997" y="19823267"/>
                  </a:moveTo>
                  <a:lnTo>
                    <a:pt x="13973590" y="19823267"/>
                  </a:lnTo>
                  <a:lnTo>
                    <a:pt x="13973590" y="19781627"/>
                  </a:lnTo>
                </a:path>
                <a:path w="13973810" h="19823430">
                  <a:moveTo>
                    <a:pt x="13973590" y="41652"/>
                  </a:moveTo>
                  <a:lnTo>
                    <a:pt x="13973590" y="0"/>
                  </a:lnTo>
                  <a:lnTo>
                    <a:pt x="13931997" y="0"/>
                  </a:lnTo>
                </a:path>
                <a:path w="13973810" h="19823430">
                  <a:moveTo>
                    <a:pt x="41592" y="0"/>
                  </a:moveTo>
                  <a:lnTo>
                    <a:pt x="0" y="0"/>
                  </a:lnTo>
                  <a:lnTo>
                    <a:pt x="0" y="41652"/>
                  </a:lnTo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2020-09-29T07:41:16Z</dcterms:created>
  <dcterms:modified xsi:type="dcterms:W3CDTF">2020-09-29T07:41:16Z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2020-09-29T00:00:00Z</vt:filetime>
  </property>
</Properties>
</file>