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4249400" cy="20104100"/>
  <p:notesSz cx="142494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8705" y="6232271"/>
            <a:ext cx="1211199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7410" y="11258296"/>
            <a:ext cx="997458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12470" y="4623943"/>
            <a:ext cx="6198489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338441" y="4623943"/>
            <a:ext cx="6198489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2470" y="804164"/>
            <a:ext cx="1282446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2470" y="4623943"/>
            <a:ext cx="1282446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844796" y="18696814"/>
            <a:ext cx="455980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12470" y="18696814"/>
            <a:ext cx="327736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259568" y="18696814"/>
            <a:ext cx="327736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71458" y="71449"/>
          <a:ext cx="14105890" cy="199612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047865"/>
                <a:gridCol w="7045959"/>
              </a:tblGrid>
              <a:tr h="99763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</a:tr>
              <a:tr h="997639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99481" y="19975171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0" y="0"/>
                </a:moveTo>
                <a:lnTo>
                  <a:pt x="0" y="29444"/>
                </a:lnTo>
                <a:lnTo>
                  <a:pt x="29503" y="29444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4115394" y="19975171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0" y="29444"/>
                </a:moveTo>
                <a:lnTo>
                  <a:pt x="29503" y="29444"/>
                </a:lnTo>
                <a:lnTo>
                  <a:pt x="29503" y="0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4115394" y="99470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503" y="29444"/>
                </a:moveTo>
                <a:lnTo>
                  <a:pt x="29503" y="0"/>
                </a:lnTo>
                <a:lnTo>
                  <a:pt x="0" y="0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99481" y="99470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503" y="0"/>
                </a:moveTo>
                <a:lnTo>
                  <a:pt x="0" y="0"/>
                </a:lnTo>
                <a:lnTo>
                  <a:pt x="0" y="29444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5490" y="0"/>
            <a:ext cx="14232890" cy="20104735"/>
            <a:chOff x="5490" y="0"/>
            <a:chExt cx="14232890" cy="20104735"/>
          </a:xfrm>
        </p:grpSpPr>
        <p:sp>
          <p:nvSpPr>
            <p:cNvPr id="8" name="object 8"/>
            <p:cNvSpPr/>
            <p:nvPr/>
          </p:nvSpPr>
          <p:spPr>
            <a:xfrm>
              <a:off x="7123240" y="0"/>
              <a:ext cx="0" cy="20104735"/>
            </a:xfrm>
            <a:custGeom>
              <a:avLst/>
              <a:gdLst/>
              <a:ahLst/>
              <a:cxnLst/>
              <a:rect l="l" t="t" r="r" b="b"/>
              <a:pathLst>
                <a:path w="0" h="20104735">
                  <a:moveTo>
                    <a:pt x="0" y="0"/>
                  </a:moveTo>
                  <a:lnTo>
                    <a:pt x="0" y="20104108"/>
                  </a:lnTo>
                </a:path>
              </a:pathLst>
            </a:custGeom>
            <a:ln w="840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5490" y="10052045"/>
              <a:ext cx="14232890" cy="0"/>
            </a:xfrm>
            <a:custGeom>
              <a:avLst/>
              <a:gdLst/>
              <a:ahLst/>
              <a:cxnLst/>
              <a:rect l="l" t="t" r="r" b="b"/>
              <a:pathLst>
                <a:path w="14232890" h="0">
                  <a:moveTo>
                    <a:pt x="14232538" y="0"/>
                  </a:moveTo>
                  <a:lnTo>
                    <a:pt x="0" y="0"/>
                  </a:lnTo>
                </a:path>
              </a:pathLst>
            </a:custGeom>
            <a:ln w="840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/>
          <p:nvPr/>
        </p:nvSpPr>
        <p:spPr>
          <a:xfrm>
            <a:off x="9751797" y="14888629"/>
            <a:ext cx="763905" cy="363855"/>
          </a:xfrm>
          <a:custGeom>
            <a:avLst/>
            <a:gdLst/>
            <a:ahLst/>
            <a:cxnLst/>
            <a:rect l="l" t="t" r="r" b="b"/>
            <a:pathLst>
              <a:path w="763904" h="363855">
                <a:moveTo>
                  <a:pt x="247840" y="19900"/>
                </a:moveTo>
                <a:lnTo>
                  <a:pt x="0" y="19900"/>
                </a:lnTo>
                <a:lnTo>
                  <a:pt x="0" y="56730"/>
                </a:lnTo>
                <a:lnTo>
                  <a:pt x="102019" y="56730"/>
                </a:lnTo>
                <a:lnTo>
                  <a:pt x="102019" y="357720"/>
                </a:lnTo>
                <a:lnTo>
                  <a:pt x="145300" y="357720"/>
                </a:lnTo>
                <a:lnTo>
                  <a:pt x="145300" y="56730"/>
                </a:lnTo>
                <a:lnTo>
                  <a:pt x="247840" y="56730"/>
                </a:lnTo>
                <a:lnTo>
                  <a:pt x="247840" y="19900"/>
                </a:lnTo>
                <a:close/>
              </a:path>
              <a:path w="763904" h="363855">
                <a:moveTo>
                  <a:pt x="338899" y="107175"/>
                </a:moveTo>
                <a:lnTo>
                  <a:pt x="296125" y="107175"/>
                </a:lnTo>
                <a:lnTo>
                  <a:pt x="296125" y="357606"/>
                </a:lnTo>
                <a:lnTo>
                  <a:pt x="338899" y="357606"/>
                </a:lnTo>
                <a:lnTo>
                  <a:pt x="338899" y="107175"/>
                </a:lnTo>
                <a:close/>
              </a:path>
              <a:path w="763904" h="363855">
                <a:moveTo>
                  <a:pt x="346113" y="27825"/>
                </a:moveTo>
                <a:lnTo>
                  <a:pt x="344004" y="16522"/>
                </a:lnTo>
                <a:lnTo>
                  <a:pt x="338124" y="7721"/>
                </a:lnTo>
                <a:lnTo>
                  <a:pt x="329158" y="2032"/>
                </a:lnTo>
                <a:lnTo>
                  <a:pt x="317766" y="0"/>
                </a:lnTo>
                <a:lnTo>
                  <a:pt x="306387" y="2032"/>
                </a:lnTo>
                <a:lnTo>
                  <a:pt x="297421" y="7721"/>
                </a:lnTo>
                <a:lnTo>
                  <a:pt x="291541" y="16522"/>
                </a:lnTo>
                <a:lnTo>
                  <a:pt x="289433" y="27825"/>
                </a:lnTo>
                <a:lnTo>
                  <a:pt x="291541" y="39344"/>
                </a:lnTo>
                <a:lnTo>
                  <a:pt x="297421" y="48107"/>
                </a:lnTo>
                <a:lnTo>
                  <a:pt x="306387" y="53695"/>
                </a:lnTo>
                <a:lnTo>
                  <a:pt x="317766" y="55651"/>
                </a:lnTo>
                <a:lnTo>
                  <a:pt x="329158" y="53695"/>
                </a:lnTo>
                <a:lnTo>
                  <a:pt x="338124" y="48107"/>
                </a:lnTo>
                <a:lnTo>
                  <a:pt x="344004" y="39344"/>
                </a:lnTo>
                <a:lnTo>
                  <a:pt x="346113" y="27825"/>
                </a:lnTo>
                <a:close/>
              </a:path>
              <a:path w="763904" h="363855">
                <a:moveTo>
                  <a:pt x="537121" y="352971"/>
                </a:moveTo>
                <a:lnTo>
                  <a:pt x="528370" y="322567"/>
                </a:lnTo>
                <a:lnTo>
                  <a:pt x="520814" y="325488"/>
                </a:lnTo>
                <a:lnTo>
                  <a:pt x="513549" y="327393"/>
                </a:lnTo>
                <a:lnTo>
                  <a:pt x="506488" y="328434"/>
                </a:lnTo>
                <a:lnTo>
                  <a:pt x="499503" y="328752"/>
                </a:lnTo>
                <a:lnTo>
                  <a:pt x="481520" y="325539"/>
                </a:lnTo>
                <a:lnTo>
                  <a:pt x="469557" y="316191"/>
                </a:lnTo>
                <a:lnTo>
                  <a:pt x="462915" y="301142"/>
                </a:lnTo>
                <a:lnTo>
                  <a:pt x="460857" y="280822"/>
                </a:lnTo>
                <a:lnTo>
                  <a:pt x="460857" y="141706"/>
                </a:lnTo>
                <a:lnTo>
                  <a:pt x="528878" y="141706"/>
                </a:lnTo>
                <a:lnTo>
                  <a:pt x="528878" y="107175"/>
                </a:lnTo>
                <a:lnTo>
                  <a:pt x="460857" y="107175"/>
                </a:lnTo>
                <a:lnTo>
                  <a:pt x="460857" y="26797"/>
                </a:lnTo>
                <a:lnTo>
                  <a:pt x="425310" y="26797"/>
                </a:lnTo>
                <a:lnTo>
                  <a:pt x="420154" y="107175"/>
                </a:lnTo>
                <a:lnTo>
                  <a:pt x="381000" y="109753"/>
                </a:lnTo>
                <a:lnTo>
                  <a:pt x="381000" y="141706"/>
                </a:lnTo>
                <a:lnTo>
                  <a:pt x="418096" y="141706"/>
                </a:lnTo>
                <a:lnTo>
                  <a:pt x="418096" y="279793"/>
                </a:lnTo>
                <a:lnTo>
                  <a:pt x="421754" y="314007"/>
                </a:lnTo>
                <a:lnTo>
                  <a:pt x="433806" y="340537"/>
                </a:lnTo>
                <a:lnTo>
                  <a:pt x="455917" y="357695"/>
                </a:lnTo>
                <a:lnTo>
                  <a:pt x="489724" y="363791"/>
                </a:lnTo>
                <a:lnTo>
                  <a:pt x="502412" y="362966"/>
                </a:lnTo>
                <a:lnTo>
                  <a:pt x="514769" y="360692"/>
                </a:lnTo>
                <a:lnTo>
                  <a:pt x="526453" y="357263"/>
                </a:lnTo>
                <a:lnTo>
                  <a:pt x="537121" y="352971"/>
                </a:lnTo>
                <a:close/>
              </a:path>
              <a:path w="763904" h="363855">
                <a:moveTo>
                  <a:pt x="763854" y="218478"/>
                </a:moveTo>
                <a:lnTo>
                  <a:pt x="762787" y="210743"/>
                </a:lnTo>
                <a:lnTo>
                  <a:pt x="757135" y="169684"/>
                </a:lnTo>
                <a:lnTo>
                  <a:pt x="738797" y="135001"/>
                </a:lnTo>
                <a:lnTo>
                  <a:pt x="737565" y="132676"/>
                </a:lnTo>
                <a:lnTo>
                  <a:pt x="725716" y="123863"/>
                </a:lnTo>
                <a:lnTo>
                  <a:pt x="725716" y="210743"/>
                </a:lnTo>
                <a:lnTo>
                  <a:pt x="593293" y="210743"/>
                </a:lnTo>
                <a:lnTo>
                  <a:pt x="601649" y="178701"/>
                </a:lnTo>
                <a:lnTo>
                  <a:pt x="617639" y="154901"/>
                </a:lnTo>
                <a:lnTo>
                  <a:pt x="639229" y="140093"/>
                </a:lnTo>
                <a:lnTo>
                  <a:pt x="664400" y="135001"/>
                </a:lnTo>
                <a:lnTo>
                  <a:pt x="690067" y="139877"/>
                </a:lnTo>
                <a:lnTo>
                  <a:pt x="709358" y="154330"/>
                </a:lnTo>
                <a:lnTo>
                  <a:pt x="721499" y="178041"/>
                </a:lnTo>
                <a:lnTo>
                  <a:pt x="725716" y="210743"/>
                </a:lnTo>
                <a:lnTo>
                  <a:pt x="725716" y="123863"/>
                </a:lnTo>
                <a:lnTo>
                  <a:pt x="706031" y="109207"/>
                </a:lnTo>
                <a:lnTo>
                  <a:pt x="663371" y="100990"/>
                </a:lnTo>
                <a:lnTo>
                  <a:pt x="621690" y="110070"/>
                </a:lnTo>
                <a:lnTo>
                  <a:pt x="585749" y="136156"/>
                </a:lnTo>
                <a:lnTo>
                  <a:pt x="560552" y="177507"/>
                </a:lnTo>
                <a:lnTo>
                  <a:pt x="551040" y="232384"/>
                </a:lnTo>
                <a:lnTo>
                  <a:pt x="560298" y="287921"/>
                </a:lnTo>
                <a:lnTo>
                  <a:pt x="585685" y="329196"/>
                </a:lnTo>
                <a:lnTo>
                  <a:pt x="623646" y="354926"/>
                </a:lnTo>
                <a:lnTo>
                  <a:pt x="670585" y="363791"/>
                </a:lnTo>
                <a:lnTo>
                  <a:pt x="695071" y="361937"/>
                </a:lnTo>
                <a:lnTo>
                  <a:pt x="716889" y="356704"/>
                </a:lnTo>
                <a:lnTo>
                  <a:pt x="736307" y="348564"/>
                </a:lnTo>
                <a:lnTo>
                  <a:pt x="753541" y="338023"/>
                </a:lnTo>
                <a:lnTo>
                  <a:pt x="748753" y="329260"/>
                </a:lnTo>
                <a:lnTo>
                  <a:pt x="738606" y="310718"/>
                </a:lnTo>
                <a:lnTo>
                  <a:pt x="724789" y="318617"/>
                </a:lnTo>
                <a:lnTo>
                  <a:pt x="709676" y="324434"/>
                </a:lnTo>
                <a:lnTo>
                  <a:pt x="693318" y="328028"/>
                </a:lnTo>
                <a:lnTo>
                  <a:pt x="675741" y="329260"/>
                </a:lnTo>
                <a:lnTo>
                  <a:pt x="643356" y="323138"/>
                </a:lnTo>
                <a:lnTo>
                  <a:pt x="618083" y="305816"/>
                </a:lnTo>
                <a:lnTo>
                  <a:pt x="601027" y="278828"/>
                </a:lnTo>
                <a:lnTo>
                  <a:pt x="593293" y="243725"/>
                </a:lnTo>
                <a:lnTo>
                  <a:pt x="761784" y="243725"/>
                </a:lnTo>
                <a:lnTo>
                  <a:pt x="763333" y="235483"/>
                </a:lnTo>
                <a:lnTo>
                  <a:pt x="763854" y="227749"/>
                </a:lnTo>
                <a:lnTo>
                  <a:pt x="763854" y="21847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0567746" y="14879344"/>
            <a:ext cx="531495" cy="373380"/>
          </a:xfrm>
          <a:custGeom>
            <a:avLst/>
            <a:gdLst/>
            <a:ahLst/>
            <a:cxnLst/>
            <a:rect l="l" t="t" r="r" b="b"/>
            <a:pathLst>
              <a:path w="531495" h="373380">
                <a:moveTo>
                  <a:pt x="69557" y="368439"/>
                </a:moveTo>
                <a:lnTo>
                  <a:pt x="63893" y="336486"/>
                </a:lnTo>
                <a:lnTo>
                  <a:pt x="59766" y="337515"/>
                </a:lnTo>
                <a:lnTo>
                  <a:pt x="48437" y="337515"/>
                </a:lnTo>
                <a:lnTo>
                  <a:pt x="42760" y="332879"/>
                </a:lnTo>
                <a:lnTo>
                  <a:pt x="42760" y="0"/>
                </a:lnTo>
                <a:lnTo>
                  <a:pt x="0" y="0"/>
                </a:lnTo>
                <a:lnTo>
                  <a:pt x="0" y="316395"/>
                </a:lnTo>
                <a:lnTo>
                  <a:pt x="2501" y="340461"/>
                </a:lnTo>
                <a:lnTo>
                  <a:pt x="10426" y="358254"/>
                </a:lnTo>
                <a:lnTo>
                  <a:pt x="24345" y="369290"/>
                </a:lnTo>
                <a:lnTo>
                  <a:pt x="44831" y="373075"/>
                </a:lnTo>
                <a:lnTo>
                  <a:pt x="55651" y="373075"/>
                </a:lnTo>
                <a:lnTo>
                  <a:pt x="63373" y="371525"/>
                </a:lnTo>
                <a:lnTo>
                  <a:pt x="69557" y="368439"/>
                </a:lnTo>
                <a:close/>
              </a:path>
              <a:path w="531495" h="373380">
                <a:moveTo>
                  <a:pt x="285000" y="298361"/>
                </a:moveTo>
                <a:lnTo>
                  <a:pt x="261289" y="248437"/>
                </a:lnTo>
                <a:lnTo>
                  <a:pt x="208216" y="222097"/>
                </a:lnTo>
                <a:lnTo>
                  <a:pt x="186664" y="214033"/>
                </a:lnTo>
                <a:lnTo>
                  <a:pt x="169900" y="205155"/>
                </a:lnTo>
                <a:lnTo>
                  <a:pt x="159016" y="194056"/>
                </a:lnTo>
                <a:lnTo>
                  <a:pt x="155143" y="179324"/>
                </a:lnTo>
                <a:lnTo>
                  <a:pt x="157822" y="165862"/>
                </a:lnTo>
                <a:lnTo>
                  <a:pt x="166103" y="154330"/>
                </a:lnTo>
                <a:lnTo>
                  <a:pt x="180365" y="146278"/>
                </a:lnTo>
                <a:lnTo>
                  <a:pt x="201002" y="143256"/>
                </a:lnTo>
                <a:lnTo>
                  <a:pt x="216903" y="144589"/>
                </a:lnTo>
                <a:lnTo>
                  <a:pt x="231597" y="148475"/>
                </a:lnTo>
                <a:lnTo>
                  <a:pt x="245427" y="154774"/>
                </a:lnTo>
                <a:lnTo>
                  <a:pt x="258724" y="163347"/>
                </a:lnTo>
                <a:lnTo>
                  <a:pt x="278295" y="138620"/>
                </a:lnTo>
                <a:lnTo>
                  <a:pt x="262305" y="127228"/>
                </a:lnTo>
                <a:lnTo>
                  <a:pt x="243840" y="118262"/>
                </a:lnTo>
                <a:lnTo>
                  <a:pt x="223151" y="112382"/>
                </a:lnTo>
                <a:lnTo>
                  <a:pt x="200494" y="110274"/>
                </a:lnTo>
                <a:lnTo>
                  <a:pt x="163918" y="115735"/>
                </a:lnTo>
                <a:lnTo>
                  <a:pt x="136728" y="130759"/>
                </a:lnTo>
                <a:lnTo>
                  <a:pt x="119773" y="153314"/>
                </a:lnTo>
                <a:lnTo>
                  <a:pt x="113919" y="181381"/>
                </a:lnTo>
                <a:lnTo>
                  <a:pt x="120142" y="208241"/>
                </a:lnTo>
                <a:lnTo>
                  <a:pt x="136664" y="228142"/>
                </a:lnTo>
                <a:lnTo>
                  <a:pt x="160223" y="242836"/>
                </a:lnTo>
                <a:lnTo>
                  <a:pt x="187604" y="254038"/>
                </a:lnTo>
                <a:lnTo>
                  <a:pt x="208343" y="262089"/>
                </a:lnTo>
                <a:lnTo>
                  <a:pt x="226326" y="271691"/>
                </a:lnTo>
                <a:lnTo>
                  <a:pt x="238988" y="284187"/>
                </a:lnTo>
                <a:lnTo>
                  <a:pt x="243776" y="300926"/>
                </a:lnTo>
                <a:lnTo>
                  <a:pt x="240766" y="316103"/>
                </a:lnTo>
                <a:lnTo>
                  <a:pt x="231660" y="328371"/>
                </a:lnTo>
                <a:lnTo>
                  <a:pt x="216382" y="336588"/>
                </a:lnTo>
                <a:lnTo>
                  <a:pt x="194818" y="339572"/>
                </a:lnTo>
                <a:lnTo>
                  <a:pt x="173075" y="337845"/>
                </a:lnTo>
                <a:lnTo>
                  <a:pt x="153733" y="332689"/>
                </a:lnTo>
                <a:lnTo>
                  <a:pt x="136131" y="324142"/>
                </a:lnTo>
                <a:lnTo>
                  <a:pt x="119595" y="312267"/>
                </a:lnTo>
                <a:lnTo>
                  <a:pt x="100012" y="337007"/>
                </a:lnTo>
                <a:lnTo>
                  <a:pt x="119227" y="352196"/>
                </a:lnTo>
                <a:lnTo>
                  <a:pt x="141617" y="363537"/>
                </a:lnTo>
                <a:lnTo>
                  <a:pt x="166535" y="370624"/>
                </a:lnTo>
                <a:lnTo>
                  <a:pt x="193281" y="373075"/>
                </a:lnTo>
                <a:lnTo>
                  <a:pt x="232613" y="367118"/>
                </a:lnTo>
                <a:lnTo>
                  <a:pt x="261366" y="350977"/>
                </a:lnTo>
                <a:lnTo>
                  <a:pt x="279006" y="327202"/>
                </a:lnTo>
                <a:lnTo>
                  <a:pt x="285000" y="298361"/>
                </a:lnTo>
                <a:close/>
              </a:path>
              <a:path w="531495" h="373380">
                <a:moveTo>
                  <a:pt x="531355" y="227761"/>
                </a:moveTo>
                <a:lnTo>
                  <a:pt x="530288" y="220027"/>
                </a:lnTo>
                <a:lnTo>
                  <a:pt x="524637" y="178968"/>
                </a:lnTo>
                <a:lnTo>
                  <a:pt x="506298" y="144284"/>
                </a:lnTo>
                <a:lnTo>
                  <a:pt x="505079" y="141960"/>
                </a:lnTo>
                <a:lnTo>
                  <a:pt x="493229" y="133146"/>
                </a:lnTo>
                <a:lnTo>
                  <a:pt x="493229" y="220027"/>
                </a:lnTo>
                <a:lnTo>
                  <a:pt x="360794" y="220027"/>
                </a:lnTo>
                <a:lnTo>
                  <a:pt x="369150" y="187985"/>
                </a:lnTo>
                <a:lnTo>
                  <a:pt x="385140" y="164185"/>
                </a:lnTo>
                <a:lnTo>
                  <a:pt x="406742" y="149377"/>
                </a:lnTo>
                <a:lnTo>
                  <a:pt x="431901" y="144284"/>
                </a:lnTo>
                <a:lnTo>
                  <a:pt x="457568" y="149161"/>
                </a:lnTo>
                <a:lnTo>
                  <a:pt x="476859" y="163614"/>
                </a:lnTo>
                <a:lnTo>
                  <a:pt x="489000" y="187325"/>
                </a:lnTo>
                <a:lnTo>
                  <a:pt x="493229" y="220027"/>
                </a:lnTo>
                <a:lnTo>
                  <a:pt x="493229" y="133146"/>
                </a:lnTo>
                <a:lnTo>
                  <a:pt x="473532" y="118491"/>
                </a:lnTo>
                <a:lnTo>
                  <a:pt x="430872" y="110274"/>
                </a:lnTo>
                <a:lnTo>
                  <a:pt x="389191" y="119354"/>
                </a:lnTo>
                <a:lnTo>
                  <a:pt x="353263" y="145440"/>
                </a:lnTo>
                <a:lnTo>
                  <a:pt x="328053" y="186791"/>
                </a:lnTo>
                <a:lnTo>
                  <a:pt x="318541" y="241668"/>
                </a:lnTo>
                <a:lnTo>
                  <a:pt x="327799" y="297205"/>
                </a:lnTo>
                <a:lnTo>
                  <a:pt x="353199" y="338480"/>
                </a:lnTo>
                <a:lnTo>
                  <a:pt x="391147" y="364210"/>
                </a:lnTo>
                <a:lnTo>
                  <a:pt x="438086" y="373075"/>
                </a:lnTo>
                <a:lnTo>
                  <a:pt x="462572" y="371221"/>
                </a:lnTo>
                <a:lnTo>
                  <a:pt x="484403" y="365988"/>
                </a:lnTo>
                <a:lnTo>
                  <a:pt x="503809" y="357847"/>
                </a:lnTo>
                <a:lnTo>
                  <a:pt x="521055" y="347306"/>
                </a:lnTo>
                <a:lnTo>
                  <a:pt x="516255" y="338543"/>
                </a:lnTo>
                <a:lnTo>
                  <a:pt x="506107" y="320001"/>
                </a:lnTo>
                <a:lnTo>
                  <a:pt x="492302" y="327901"/>
                </a:lnTo>
                <a:lnTo>
                  <a:pt x="477189" y="333717"/>
                </a:lnTo>
                <a:lnTo>
                  <a:pt x="460819" y="337312"/>
                </a:lnTo>
                <a:lnTo>
                  <a:pt x="443242" y="338543"/>
                </a:lnTo>
                <a:lnTo>
                  <a:pt x="410870" y="332422"/>
                </a:lnTo>
                <a:lnTo>
                  <a:pt x="385597" y="315099"/>
                </a:lnTo>
                <a:lnTo>
                  <a:pt x="368528" y="288112"/>
                </a:lnTo>
                <a:lnTo>
                  <a:pt x="360794" y="253009"/>
                </a:lnTo>
                <a:lnTo>
                  <a:pt x="529297" y="253009"/>
                </a:lnTo>
                <a:lnTo>
                  <a:pt x="530834" y="244767"/>
                </a:lnTo>
                <a:lnTo>
                  <a:pt x="531355" y="237032"/>
                </a:lnTo>
                <a:lnTo>
                  <a:pt x="531355" y="227761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1144085" y="14888629"/>
            <a:ext cx="474980" cy="363855"/>
          </a:xfrm>
          <a:custGeom>
            <a:avLst/>
            <a:gdLst/>
            <a:ahLst/>
            <a:cxnLst/>
            <a:rect l="l" t="t" r="r" b="b"/>
            <a:pathLst>
              <a:path w="474979" h="363855">
                <a:moveTo>
                  <a:pt x="49466" y="107175"/>
                </a:moveTo>
                <a:lnTo>
                  <a:pt x="6692" y="107175"/>
                </a:lnTo>
                <a:lnTo>
                  <a:pt x="6692" y="357606"/>
                </a:lnTo>
                <a:lnTo>
                  <a:pt x="49466" y="357606"/>
                </a:lnTo>
                <a:lnTo>
                  <a:pt x="49466" y="107175"/>
                </a:lnTo>
                <a:close/>
              </a:path>
              <a:path w="474979" h="363855">
                <a:moveTo>
                  <a:pt x="56680" y="27825"/>
                </a:moveTo>
                <a:lnTo>
                  <a:pt x="54571" y="16522"/>
                </a:lnTo>
                <a:lnTo>
                  <a:pt x="48691" y="7721"/>
                </a:lnTo>
                <a:lnTo>
                  <a:pt x="39725" y="2032"/>
                </a:lnTo>
                <a:lnTo>
                  <a:pt x="28346" y="0"/>
                </a:lnTo>
                <a:lnTo>
                  <a:pt x="16954" y="2032"/>
                </a:lnTo>
                <a:lnTo>
                  <a:pt x="7988" y="7721"/>
                </a:lnTo>
                <a:lnTo>
                  <a:pt x="2108" y="16522"/>
                </a:lnTo>
                <a:lnTo>
                  <a:pt x="0" y="27825"/>
                </a:lnTo>
                <a:lnTo>
                  <a:pt x="2108" y="39344"/>
                </a:lnTo>
                <a:lnTo>
                  <a:pt x="7988" y="48107"/>
                </a:lnTo>
                <a:lnTo>
                  <a:pt x="16954" y="53695"/>
                </a:lnTo>
                <a:lnTo>
                  <a:pt x="28346" y="55651"/>
                </a:lnTo>
                <a:lnTo>
                  <a:pt x="39725" y="53695"/>
                </a:lnTo>
                <a:lnTo>
                  <a:pt x="48691" y="48107"/>
                </a:lnTo>
                <a:lnTo>
                  <a:pt x="54571" y="39344"/>
                </a:lnTo>
                <a:lnTo>
                  <a:pt x="56680" y="27825"/>
                </a:lnTo>
                <a:close/>
              </a:path>
              <a:path w="474979" h="363855">
                <a:moveTo>
                  <a:pt x="247700" y="352971"/>
                </a:moveTo>
                <a:lnTo>
                  <a:pt x="238937" y="322567"/>
                </a:lnTo>
                <a:lnTo>
                  <a:pt x="231381" y="325488"/>
                </a:lnTo>
                <a:lnTo>
                  <a:pt x="224116" y="327393"/>
                </a:lnTo>
                <a:lnTo>
                  <a:pt x="217055" y="328434"/>
                </a:lnTo>
                <a:lnTo>
                  <a:pt x="210083" y="328752"/>
                </a:lnTo>
                <a:lnTo>
                  <a:pt x="192087" y="325539"/>
                </a:lnTo>
                <a:lnTo>
                  <a:pt x="180136" y="316191"/>
                </a:lnTo>
                <a:lnTo>
                  <a:pt x="173494" y="301142"/>
                </a:lnTo>
                <a:lnTo>
                  <a:pt x="171437" y="280822"/>
                </a:lnTo>
                <a:lnTo>
                  <a:pt x="171437" y="141706"/>
                </a:lnTo>
                <a:lnTo>
                  <a:pt x="239458" y="141706"/>
                </a:lnTo>
                <a:lnTo>
                  <a:pt x="239458" y="107175"/>
                </a:lnTo>
                <a:lnTo>
                  <a:pt x="171437" y="107175"/>
                </a:lnTo>
                <a:lnTo>
                  <a:pt x="171437" y="26797"/>
                </a:lnTo>
                <a:lnTo>
                  <a:pt x="135877" y="26797"/>
                </a:lnTo>
                <a:lnTo>
                  <a:pt x="130733" y="107175"/>
                </a:lnTo>
                <a:lnTo>
                  <a:pt x="91567" y="109753"/>
                </a:lnTo>
                <a:lnTo>
                  <a:pt x="91567" y="141706"/>
                </a:lnTo>
                <a:lnTo>
                  <a:pt x="128663" y="141706"/>
                </a:lnTo>
                <a:lnTo>
                  <a:pt x="128663" y="279793"/>
                </a:lnTo>
                <a:lnTo>
                  <a:pt x="132321" y="314007"/>
                </a:lnTo>
                <a:lnTo>
                  <a:pt x="144386" y="340537"/>
                </a:lnTo>
                <a:lnTo>
                  <a:pt x="166497" y="357695"/>
                </a:lnTo>
                <a:lnTo>
                  <a:pt x="200291" y="363791"/>
                </a:lnTo>
                <a:lnTo>
                  <a:pt x="212991" y="362966"/>
                </a:lnTo>
                <a:lnTo>
                  <a:pt x="225348" y="360692"/>
                </a:lnTo>
                <a:lnTo>
                  <a:pt x="237032" y="357263"/>
                </a:lnTo>
                <a:lnTo>
                  <a:pt x="247700" y="352971"/>
                </a:lnTo>
                <a:close/>
              </a:path>
              <a:path w="474979" h="363855">
                <a:moveTo>
                  <a:pt x="474421" y="218478"/>
                </a:moveTo>
                <a:lnTo>
                  <a:pt x="473354" y="210743"/>
                </a:lnTo>
                <a:lnTo>
                  <a:pt x="467702" y="169684"/>
                </a:lnTo>
                <a:lnTo>
                  <a:pt x="449364" y="135001"/>
                </a:lnTo>
                <a:lnTo>
                  <a:pt x="448144" y="132676"/>
                </a:lnTo>
                <a:lnTo>
                  <a:pt x="436295" y="123863"/>
                </a:lnTo>
                <a:lnTo>
                  <a:pt x="436295" y="210743"/>
                </a:lnTo>
                <a:lnTo>
                  <a:pt x="303860" y="210743"/>
                </a:lnTo>
                <a:lnTo>
                  <a:pt x="312216" y="178701"/>
                </a:lnTo>
                <a:lnTo>
                  <a:pt x="328206" y="154901"/>
                </a:lnTo>
                <a:lnTo>
                  <a:pt x="349808" y="140093"/>
                </a:lnTo>
                <a:lnTo>
                  <a:pt x="374967" y="135001"/>
                </a:lnTo>
                <a:lnTo>
                  <a:pt x="400634" y="139877"/>
                </a:lnTo>
                <a:lnTo>
                  <a:pt x="419925" y="154330"/>
                </a:lnTo>
                <a:lnTo>
                  <a:pt x="432066" y="178041"/>
                </a:lnTo>
                <a:lnTo>
                  <a:pt x="436295" y="210743"/>
                </a:lnTo>
                <a:lnTo>
                  <a:pt x="436295" y="123863"/>
                </a:lnTo>
                <a:lnTo>
                  <a:pt x="416598" y="109207"/>
                </a:lnTo>
                <a:lnTo>
                  <a:pt x="373938" y="100990"/>
                </a:lnTo>
                <a:lnTo>
                  <a:pt x="332257" y="110070"/>
                </a:lnTo>
                <a:lnTo>
                  <a:pt x="296329" y="136156"/>
                </a:lnTo>
                <a:lnTo>
                  <a:pt x="271119" y="177507"/>
                </a:lnTo>
                <a:lnTo>
                  <a:pt x="261607" y="232384"/>
                </a:lnTo>
                <a:lnTo>
                  <a:pt x="270865" y="287921"/>
                </a:lnTo>
                <a:lnTo>
                  <a:pt x="296265" y="329196"/>
                </a:lnTo>
                <a:lnTo>
                  <a:pt x="334213" y="354926"/>
                </a:lnTo>
                <a:lnTo>
                  <a:pt x="381152" y="363791"/>
                </a:lnTo>
                <a:lnTo>
                  <a:pt x="405638" y="361937"/>
                </a:lnTo>
                <a:lnTo>
                  <a:pt x="427469" y="356704"/>
                </a:lnTo>
                <a:lnTo>
                  <a:pt x="446874" y="348564"/>
                </a:lnTo>
                <a:lnTo>
                  <a:pt x="464121" y="338023"/>
                </a:lnTo>
                <a:lnTo>
                  <a:pt x="459320" y="329260"/>
                </a:lnTo>
                <a:lnTo>
                  <a:pt x="449173" y="310718"/>
                </a:lnTo>
                <a:lnTo>
                  <a:pt x="435368" y="318617"/>
                </a:lnTo>
                <a:lnTo>
                  <a:pt x="420255" y="324434"/>
                </a:lnTo>
                <a:lnTo>
                  <a:pt x="403885" y="328028"/>
                </a:lnTo>
                <a:lnTo>
                  <a:pt x="386308" y="329260"/>
                </a:lnTo>
                <a:lnTo>
                  <a:pt x="353936" y="323138"/>
                </a:lnTo>
                <a:lnTo>
                  <a:pt x="328663" y="305816"/>
                </a:lnTo>
                <a:lnTo>
                  <a:pt x="311594" y="278828"/>
                </a:lnTo>
                <a:lnTo>
                  <a:pt x="303860" y="243725"/>
                </a:lnTo>
                <a:lnTo>
                  <a:pt x="472363" y="243725"/>
                </a:lnTo>
                <a:lnTo>
                  <a:pt x="473900" y="235483"/>
                </a:lnTo>
                <a:lnTo>
                  <a:pt x="474421" y="227749"/>
                </a:lnTo>
                <a:lnTo>
                  <a:pt x="474421" y="21847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598712" y="14892235"/>
            <a:ext cx="474345" cy="360680"/>
          </a:xfrm>
          <a:custGeom>
            <a:avLst/>
            <a:gdLst/>
            <a:ahLst/>
            <a:cxnLst/>
            <a:rect l="l" t="t" r="r" b="b"/>
            <a:pathLst>
              <a:path w="474344" h="360680">
                <a:moveTo>
                  <a:pt x="234454" y="353999"/>
                </a:moveTo>
                <a:lnTo>
                  <a:pt x="151104" y="211264"/>
                </a:lnTo>
                <a:lnTo>
                  <a:pt x="148399" y="206629"/>
                </a:lnTo>
                <a:lnTo>
                  <a:pt x="179578" y="194119"/>
                </a:lnTo>
                <a:lnTo>
                  <a:pt x="201079" y="176225"/>
                </a:lnTo>
                <a:lnTo>
                  <a:pt x="203466" y="174231"/>
                </a:lnTo>
                <a:lnTo>
                  <a:pt x="218757" y="146697"/>
                </a:lnTo>
                <a:lnTo>
                  <a:pt x="224142" y="111302"/>
                </a:lnTo>
                <a:lnTo>
                  <a:pt x="215341" y="66624"/>
                </a:lnTo>
                <a:lnTo>
                  <a:pt x="202323" y="51015"/>
                </a:lnTo>
                <a:lnTo>
                  <a:pt x="190779" y="37160"/>
                </a:lnTo>
                <a:lnTo>
                  <a:pt x="180860" y="32880"/>
                </a:lnTo>
                <a:lnTo>
                  <a:pt x="180860" y="111302"/>
                </a:lnTo>
                <a:lnTo>
                  <a:pt x="175539" y="139700"/>
                </a:lnTo>
                <a:lnTo>
                  <a:pt x="159867" y="159994"/>
                </a:lnTo>
                <a:lnTo>
                  <a:pt x="134340" y="172161"/>
                </a:lnTo>
                <a:lnTo>
                  <a:pt x="99453" y="176225"/>
                </a:lnTo>
                <a:lnTo>
                  <a:pt x="43281" y="176225"/>
                </a:lnTo>
                <a:lnTo>
                  <a:pt x="43281" y="51015"/>
                </a:lnTo>
                <a:lnTo>
                  <a:pt x="99453" y="51015"/>
                </a:lnTo>
                <a:lnTo>
                  <a:pt x="134340" y="54203"/>
                </a:lnTo>
                <a:lnTo>
                  <a:pt x="159867" y="64541"/>
                </a:lnTo>
                <a:lnTo>
                  <a:pt x="175539" y="83185"/>
                </a:lnTo>
                <a:lnTo>
                  <a:pt x="180860" y="111302"/>
                </a:lnTo>
                <a:lnTo>
                  <a:pt x="180860" y="32880"/>
                </a:lnTo>
                <a:lnTo>
                  <a:pt x="153276" y="20942"/>
                </a:lnTo>
                <a:lnTo>
                  <a:pt x="105638" y="15976"/>
                </a:lnTo>
                <a:lnTo>
                  <a:pt x="0" y="15976"/>
                </a:lnTo>
                <a:lnTo>
                  <a:pt x="0" y="353999"/>
                </a:lnTo>
                <a:lnTo>
                  <a:pt x="43281" y="353999"/>
                </a:lnTo>
                <a:lnTo>
                  <a:pt x="43281" y="211264"/>
                </a:lnTo>
                <a:lnTo>
                  <a:pt x="104089" y="211264"/>
                </a:lnTo>
                <a:lnTo>
                  <a:pt x="185496" y="353999"/>
                </a:lnTo>
                <a:lnTo>
                  <a:pt x="234454" y="353999"/>
                </a:lnTo>
                <a:close/>
              </a:path>
              <a:path w="474344" h="360680">
                <a:moveTo>
                  <a:pt x="351116" y="25768"/>
                </a:moveTo>
                <a:lnTo>
                  <a:pt x="349199" y="15646"/>
                </a:lnTo>
                <a:lnTo>
                  <a:pt x="343903" y="7467"/>
                </a:lnTo>
                <a:lnTo>
                  <a:pt x="335902" y="1993"/>
                </a:lnTo>
                <a:lnTo>
                  <a:pt x="325869" y="0"/>
                </a:lnTo>
                <a:lnTo>
                  <a:pt x="315531" y="1993"/>
                </a:lnTo>
                <a:lnTo>
                  <a:pt x="307378" y="7467"/>
                </a:lnTo>
                <a:lnTo>
                  <a:pt x="302018" y="15646"/>
                </a:lnTo>
                <a:lnTo>
                  <a:pt x="300101" y="25768"/>
                </a:lnTo>
                <a:lnTo>
                  <a:pt x="302018" y="35877"/>
                </a:lnTo>
                <a:lnTo>
                  <a:pt x="307378" y="44056"/>
                </a:lnTo>
                <a:lnTo>
                  <a:pt x="315531" y="49530"/>
                </a:lnTo>
                <a:lnTo>
                  <a:pt x="325869" y="51523"/>
                </a:lnTo>
                <a:lnTo>
                  <a:pt x="335902" y="49530"/>
                </a:lnTo>
                <a:lnTo>
                  <a:pt x="343903" y="44056"/>
                </a:lnTo>
                <a:lnTo>
                  <a:pt x="349199" y="35877"/>
                </a:lnTo>
                <a:lnTo>
                  <a:pt x="351116" y="25768"/>
                </a:lnTo>
                <a:close/>
              </a:path>
              <a:path w="474344" h="360680">
                <a:moveTo>
                  <a:pt x="450557" y="25768"/>
                </a:moveTo>
                <a:lnTo>
                  <a:pt x="448640" y="15646"/>
                </a:lnTo>
                <a:lnTo>
                  <a:pt x="443280" y="7467"/>
                </a:lnTo>
                <a:lnTo>
                  <a:pt x="435127" y="1993"/>
                </a:lnTo>
                <a:lnTo>
                  <a:pt x="424802" y="0"/>
                </a:lnTo>
                <a:lnTo>
                  <a:pt x="414769" y="1993"/>
                </a:lnTo>
                <a:lnTo>
                  <a:pt x="406768" y="7467"/>
                </a:lnTo>
                <a:lnTo>
                  <a:pt x="401472" y="15646"/>
                </a:lnTo>
                <a:lnTo>
                  <a:pt x="399554" y="25768"/>
                </a:lnTo>
                <a:lnTo>
                  <a:pt x="401472" y="35877"/>
                </a:lnTo>
                <a:lnTo>
                  <a:pt x="406768" y="44056"/>
                </a:lnTo>
                <a:lnTo>
                  <a:pt x="414769" y="49530"/>
                </a:lnTo>
                <a:lnTo>
                  <a:pt x="424802" y="51523"/>
                </a:lnTo>
                <a:lnTo>
                  <a:pt x="435127" y="49530"/>
                </a:lnTo>
                <a:lnTo>
                  <a:pt x="443280" y="44056"/>
                </a:lnTo>
                <a:lnTo>
                  <a:pt x="448640" y="35877"/>
                </a:lnTo>
                <a:lnTo>
                  <a:pt x="450557" y="25768"/>
                </a:lnTo>
                <a:close/>
              </a:path>
              <a:path w="474344" h="360680">
                <a:moveTo>
                  <a:pt x="473748" y="103568"/>
                </a:moveTo>
                <a:lnTo>
                  <a:pt x="430987" y="103568"/>
                </a:lnTo>
                <a:lnTo>
                  <a:pt x="430987" y="280822"/>
                </a:lnTo>
                <a:lnTo>
                  <a:pt x="414362" y="299821"/>
                </a:lnTo>
                <a:lnTo>
                  <a:pt x="398513" y="312966"/>
                </a:lnTo>
                <a:lnTo>
                  <a:pt x="382282" y="320611"/>
                </a:lnTo>
                <a:lnTo>
                  <a:pt x="364515" y="323075"/>
                </a:lnTo>
                <a:lnTo>
                  <a:pt x="343192" y="319214"/>
                </a:lnTo>
                <a:lnTo>
                  <a:pt x="328447" y="307238"/>
                </a:lnTo>
                <a:lnTo>
                  <a:pt x="319874" y="286562"/>
                </a:lnTo>
                <a:lnTo>
                  <a:pt x="317106" y="256603"/>
                </a:lnTo>
                <a:lnTo>
                  <a:pt x="317106" y="103568"/>
                </a:lnTo>
                <a:lnTo>
                  <a:pt x="274332" y="103568"/>
                </a:lnTo>
                <a:lnTo>
                  <a:pt x="274332" y="262280"/>
                </a:lnTo>
                <a:lnTo>
                  <a:pt x="278866" y="304533"/>
                </a:lnTo>
                <a:lnTo>
                  <a:pt x="292823" y="335191"/>
                </a:lnTo>
                <a:lnTo>
                  <a:pt x="316725" y="353872"/>
                </a:lnTo>
                <a:lnTo>
                  <a:pt x="351116" y="360184"/>
                </a:lnTo>
                <a:lnTo>
                  <a:pt x="375297" y="356933"/>
                </a:lnTo>
                <a:lnTo>
                  <a:pt x="396582" y="347751"/>
                </a:lnTo>
                <a:lnTo>
                  <a:pt x="415747" y="333438"/>
                </a:lnTo>
                <a:lnTo>
                  <a:pt x="425665" y="323075"/>
                </a:lnTo>
                <a:lnTo>
                  <a:pt x="433552" y="314833"/>
                </a:lnTo>
                <a:lnTo>
                  <a:pt x="435102" y="314833"/>
                </a:lnTo>
                <a:lnTo>
                  <a:pt x="438708" y="353999"/>
                </a:lnTo>
                <a:lnTo>
                  <a:pt x="473748" y="353999"/>
                </a:lnTo>
                <a:lnTo>
                  <a:pt x="473748" y="314833"/>
                </a:lnTo>
                <a:lnTo>
                  <a:pt x="473748" y="10356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127552" y="14879344"/>
            <a:ext cx="900430" cy="373380"/>
          </a:xfrm>
          <a:custGeom>
            <a:avLst/>
            <a:gdLst/>
            <a:ahLst/>
            <a:cxnLst/>
            <a:rect l="l" t="t" r="r" b="b"/>
            <a:pathLst>
              <a:path w="900429" h="373380">
                <a:moveTo>
                  <a:pt x="198374" y="341122"/>
                </a:moveTo>
                <a:lnTo>
                  <a:pt x="179832" y="313817"/>
                </a:lnTo>
                <a:lnTo>
                  <a:pt x="167601" y="323164"/>
                </a:lnTo>
                <a:lnTo>
                  <a:pt x="153543" y="330695"/>
                </a:lnTo>
                <a:lnTo>
                  <a:pt x="137947" y="335699"/>
                </a:lnTo>
                <a:lnTo>
                  <a:pt x="121081" y="337515"/>
                </a:lnTo>
                <a:lnTo>
                  <a:pt x="89738" y="330669"/>
                </a:lnTo>
                <a:lnTo>
                  <a:pt x="65493" y="311302"/>
                </a:lnTo>
                <a:lnTo>
                  <a:pt x="49860" y="281216"/>
                </a:lnTo>
                <a:lnTo>
                  <a:pt x="44310" y="242189"/>
                </a:lnTo>
                <a:lnTo>
                  <a:pt x="50165" y="202780"/>
                </a:lnTo>
                <a:lnTo>
                  <a:pt x="66471" y="172364"/>
                </a:lnTo>
                <a:lnTo>
                  <a:pt x="91262" y="152768"/>
                </a:lnTo>
                <a:lnTo>
                  <a:pt x="122631" y="145834"/>
                </a:lnTo>
                <a:lnTo>
                  <a:pt x="136956" y="147243"/>
                </a:lnTo>
                <a:lnTo>
                  <a:pt x="149936" y="151307"/>
                </a:lnTo>
                <a:lnTo>
                  <a:pt x="161759" y="157784"/>
                </a:lnTo>
                <a:lnTo>
                  <a:pt x="172618" y="166446"/>
                </a:lnTo>
                <a:lnTo>
                  <a:pt x="193738" y="139649"/>
                </a:lnTo>
                <a:lnTo>
                  <a:pt x="179552" y="128104"/>
                </a:lnTo>
                <a:lnTo>
                  <a:pt x="162953" y="118783"/>
                </a:lnTo>
                <a:lnTo>
                  <a:pt x="143446" y="112547"/>
                </a:lnTo>
                <a:lnTo>
                  <a:pt x="120573" y="110274"/>
                </a:lnTo>
                <a:lnTo>
                  <a:pt x="74561" y="119075"/>
                </a:lnTo>
                <a:lnTo>
                  <a:pt x="36131" y="144741"/>
                </a:lnTo>
                <a:lnTo>
                  <a:pt x="9779" y="186143"/>
                </a:lnTo>
                <a:lnTo>
                  <a:pt x="0" y="242189"/>
                </a:lnTo>
                <a:lnTo>
                  <a:pt x="9004" y="297637"/>
                </a:lnTo>
                <a:lnTo>
                  <a:pt x="33807" y="338734"/>
                </a:lnTo>
                <a:lnTo>
                  <a:pt x="71081" y="364286"/>
                </a:lnTo>
                <a:lnTo>
                  <a:pt x="117475" y="373075"/>
                </a:lnTo>
                <a:lnTo>
                  <a:pt x="139534" y="370979"/>
                </a:lnTo>
                <a:lnTo>
                  <a:pt x="160629" y="364820"/>
                </a:lnTo>
                <a:lnTo>
                  <a:pt x="180378" y="354812"/>
                </a:lnTo>
                <a:lnTo>
                  <a:pt x="198374" y="341122"/>
                </a:lnTo>
                <a:close/>
              </a:path>
              <a:path w="900429" h="373380">
                <a:moveTo>
                  <a:pt x="449326" y="366890"/>
                </a:moveTo>
                <a:lnTo>
                  <a:pt x="355028" y="217449"/>
                </a:lnTo>
                <a:lnTo>
                  <a:pt x="438505" y="116459"/>
                </a:lnTo>
                <a:lnTo>
                  <a:pt x="390575" y="116459"/>
                </a:lnTo>
                <a:lnTo>
                  <a:pt x="284949" y="247345"/>
                </a:lnTo>
                <a:lnTo>
                  <a:pt x="283400" y="247345"/>
                </a:lnTo>
                <a:lnTo>
                  <a:pt x="283400" y="0"/>
                </a:lnTo>
                <a:lnTo>
                  <a:pt x="241147" y="0"/>
                </a:lnTo>
                <a:lnTo>
                  <a:pt x="241147" y="366890"/>
                </a:lnTo>
                <a:lnTo>
                  <a:pt x="283400" y="366890"/>
                </a:lnTo>
                <a:lnTo>
                  <a:pt x="283400" y="300926"/>
                </a:lnTo>
                <a:lnTo>
                  <a:pt x="329780" y="246824"/>
                </a:lnTo>
                <a:lnTo>
                  <a:pt x="402945" y="366890"/>
                </a:lnTo>
                <a:lnTo>
                  <a:pt x="449326" y="366890"/>
                </a:lnTo>
                <a:close/>
              </a:path>
              <a:path w="900429" h="373380">
                <a:moveTo>
                  <a:pt x="653681" y="298361"/>
                </a:moveTo>
                <a:lnTo>
                  <a:pt x="629983" y="248437"/>
                </a:lnTo>
                <a:lnTo>
                  <a:pt x="576910" y="222097"/>
                </a:lnTo>
                <a:lnTo>
                  <a:pt x="555345" y="214033"/>
                </a:lnTo>
                <a:lnTo>
                  <a:pt x="538581" y="205155"/>
                </a:lnTo>
                <a:lnTo>
                  <a:pt x="527697" y="194056"/>
                </a:lnTo>
                <a:lnTo>
                  <a:pt x="523836" y="179324"/>
                </a:lnTo>
                <a:lnTo>
                  <a:pt x="526503" y="165862"/>
                </a:lnTo>
                <a:lnTo>
                  <a:pt x="534784" y="154330"/>
                </a:lnTo>
                <a:lnTo>
                  <a:pt x="549046" y="146278"/>
                </a:lnTo>
                <a:lnTo>
                  <a:pt x="569696" y="143256"/>
                </a:lnTo>
                <a:lnTo>
                  <a:pt x="585597" y="144589"/>
                </a:lnTo>
                <a:lnTo>
                  <a:pt x="600290" y="148475"/>
                </a:lnTo>
                <a:lnTo>
                  <a:pt x="614108" y="154774"/>
                </a:lnTo>
                <a:lnTo>
                  <a:pt x="627405" y="163347"/>
                </a:lnTo>
                <a:lnTo>
                  <a:pt x="646988" y="138620"/>
                </a:lnTo>
                <a:lnTo>
                  <a:pt x="630986" y="127228"/>
                </a:lnTo>
                <a:lnTo>
                  <a:pt x="612521" y="118262"/>
                </a:lnTo>
                <a:lnTo>
                  <a:pt x="591845" y="112382"/>
                </a:lnTo>
                <a:lnTo>
                  <a:pt x="569175" y="110274"/>
                </a:lnTo>
                <a:lnTo>
                  <a:pt x="532612" y="115735"/>
                </a:lnTo>
                <a:lnTo>
                  <a:pt x="505409" y="130759"/>
                </a:lnTo>
                <a:lnTo>
                  <a:pt x="488454" y="153314"/>
                </a:lnTo>
                <a:lnTo>
                  <a:pt x="482612" y="181381"/>
                </a:lnTo>
                <a:lnTo>
                  <a:pt x="488835" y="208241"/>
                </a:lnTo>
                <a:lnTo>
                  <a:pt x="505345" y="228142"/>
                </a:lnTo>
                <a:lnTo>
                  <a:pt x="528916" y="242836"/>
                </a:lnTo>
                <a:lnTo>
                  <a:pt x="556298" y="254038"/>
                </a:lnTo>
                <a:lnTo>
                  <a:pt x="577024" y="262089"/>
                </a:lnTo>
                <a:lnTo>
                  <a:pt x="595007" y="271691"/>
                </a:lnTo>
                <a:lnTo>
                  <a:pt x="607669" y="284187"/>
                </a:lnTo>
                <a:lnTo>
                  <a:pt x="612457" y="300926"/>
                </a:lnTo>
                <a:lnTo>
                  <a:pt x="609447" y="316103"/>
                </a:lnTo>
                <a:lnTo>
                  <a:pt x="600354" y="328371"/>
                </a:lnTo>
                <a:lnTo>
                  <a:pt x="585063" y="336588"/>
                </a:lnTo>
                <a:lnTo>
                  <a:pt x="563511" y="339572"/>
                </a:lnTo>
                <a:lnTo>
                  <a:pt x="541756" y="337845"/>
                </a:lnTo>
                <a:lnTo>
                  <a:pt x="522414" y="332689"/>
                </a:lnTo>
                <a:lnTo>
                  <a:pt x="504812" y="324142"/>
                </a:lnTo>
                <a:lnTo>
                  <a:pt x="488276" y="312267"/>
                </a:lnTo>
                <a:lnTo>
                  <a:pt x="468693" y="337007"/>
                </a:lnTo>
                <a:lnTo>
                  <a:pt x="487908" y="352196"/>
                </a:lnTo>
                <a:lnTo>
                  <a:pt x="510298" y="363537"/>
                </a:lnTo>
                <a:lnTo>
                  <a:pt x="535216" y="370624"/>
                </a:lnTo>
                <a:lnTo>
                  <a:pt x="561962" y="373075"/>
                </a:lnTo>
                <a:lnTo>
                  <a:pt x="601294" y="367118"/>
                </a:lnTo>
                <a:lnTo>
                  <a:pt x="630047" y="350977"/>
                </a:lnTo>
                <a:lnTo>
                  <a:pt x="647687" y="327202"/>
                </a:lnTo>
                <a:lnTo>
                  <a:pt x="653681" y="298361"/>
                </a:lnTo>
                <a:close/>
              </a:path>
              <a:path w="900429" h="373380">
                <a:moveTo>
                  <a:pt x="900036" y="227761"/>
                </a:moveTo>
                <a:lnTo>
                  <a:pt x="898969" y="220027"/>
                </a:lnTo>
                <a:lnTo>
                  <a:pt x="893318" y="178968"/>
                </a:lnTo>
                <a:lnTo>
                  <a:pt x="874979" y="144284"/>
                </a:lnTo>
                <a:lnTo>
                  <a:pt x="873760" y="141960"/>
                </a:lnTo>
                <a:lnTo>
                  <a:pt x="861910" y="133146"/>
                </a:lnTo>
                <a:lnTo>
                  <a:pt x="861910" y="220027"/>
                </a:lnTo>
                <a:lnTo>
                  <a:pt x="729475" y="220027"/>
                </a:lnTo>
                <a:lnTo>
                  <a:pt x="737831" y="187985"/>
                </a:lnTo>
                <a:lnTo>
                  <a:pt x="753821" y="164185"/>
                </a:lnTo>
                <a:lnTo>
                  <a:pt x="775423" y="149377"/>
                </a:lnTo>
                <a:lnTo>
                  <a:pt x="800582" y="144284"/>
                </a:lnTo>
                <a:lnTo>
                  <a:pt x="826262" y="149161"/>
                </a:lnTo>
                <a:lnTo>
                  <a:pt x="845553" y="163614"/>
                </a:lnTo>
                <a:lnTo>
                  <a:pt x="857694" y="187325"/>
                </a:lnTo>
                <a:lnTo>
                  <a:pt x="861910" y="220027"/>
                </a:lnTo>
                <a:lnTo>
                  <a:pt x="861910" y="133146"/>
                </a:lnTo>
                <a:lnTo>
                  <a:pt x="842213" y="118491"/>
                </a:lnTo>
                <a:lnTo>
                  <a:pt x="799553" y="110274"/>
                </a:lnTo>
                <a:lnTo>
                  <a:pt x="757872" y="119354"/>
                </a:lnTo>
                <a:lnTo>
                  <a:pt x="721944" y="145440"/>
                </a:lnTo>
                <a:lnTo>
                  <a:pt x="696734" y="186791"/>
                </a:lnTo>
                <a:lnTo>
                  <a:pt x="687222" y="241668"/>
                </a:lnTo>
                <a:lnTo>
                  <a:pt x="696480" y="297205"/>
                </a:lnTo>
                <a:lnTo>
                  <a:pt x="721880" y="338480"/>
                </a:lnTo>
                <a:lnTo>
                  <a:pt x="759828" y="364210"/>
                </a:lnTo>
                <a:lnTo>
                  <a:pt x="806767" y="373075"/>
                </a:lnTo>
                <a:lnTo>
                  <a:pt x="831253" y="371221"/>
                </a:lnTo>
                <a:lnTo>
                  <a:pt x="853084" y="365988"/>
                </a:lnTo>
                <a:lnTo>
                  <a:pt x="872490" y="357847"/>
                </a:lnTo>
                <a:lnTo>
                  <a:pt x="889736" y="347306"/>
                </a:lnTo>
                <a:lnTo>
                  <a:pt x="884936" y="338543"/>
                </a:lnTo>
                <a:lnTo>
                  <a:pt x="874788" y="320001"/>
                </a:lnTo>
                <a:lnTo>
                  <a:pt x="860983" y="327901"/>
                </a:lnTo>
                <a:lnTo>
                  <a:pt x="845870" y="333717"/>
                </a:lnTo>
                <a:lnTo>
                  <a:pt x="829500" y="337312"/>
                </a:lnTo>
                <a:lnTo>
                  <a:pt x="811923" y="338543"/>
                </a:lnTo>
                <a:lnTo>
                  <a:pt x="779551" y="332422"/>
                </a:lnTo>
                <a:lnTo>
                  <a:pt x="754278" y="315099"/>
                </a:lnTo>
                <a:lnTo>
                  <a:pt x="737222" y="288112"/>
                </a:lnTo>
                <a:lnTo>
                  <a:pt x="729475" y="253009"/>
                </a:lnTo>
                <a:lnTo>
                  <a:pt x="897978" y="253009"/>
                </a:lnTo>
                <a:lnTo>
                  <a:pt x="899528" y="244767"/>
                </a:lnTo>
                <a:lnTo>
                  <a:pt x="900036" y="237032"/>
                </a:lnTo>
                <a:lnTo>
                  <a:pt x="900036" y="227761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072572" y="14888629"/>
            <a:ext cx="474980" cy="363855"/>
          </a:xfrm>
          <a:custGeom>
            <a:avLst/>
            <a:gdLst/>
            <a:ahLst/>
            <a:cxnLst/>
            <a:rect l="l" t="t" r="r" b="b"/>
            <a:pathLst>
              <a:path w="474979" h="363855">
                <a:moveTo>
                  <a:pt x="49466" y="107175"/>
                </a:moveTo>
                <a:lnTo>
                  <a:pt x="6705" y="107175"/>
                </a:lnTo>
                <a:lnTo>
                  <a:pt x="6705" y="357606"/>
                </a:lnTo>
                <a:lnTo>
                  <a:pt x="49466" y="357606"/>
                </a:lnTo>
                <a:lnTo>
                  <a:pt x="49466" y="107175"/>
                </a:lnTo>
                <a:close/>
              </a:path>
              <a:path w="474979" h="363855">
                <a:moveTo>
                  <a:pt x="56680" y="27825"/>
                </a:moveTo>
                <a:lnTo>
                  <a:pt x="54571" y="16522"/>
                </a:lnTo>
                <a:lnTo>
                  <a:pt x="48691" y="7721"/>
                </a:lnTo>
                <a:lnTo>
                  <a:pt x="39725" y="2032"/>
                </a:lnTo>
                <a:lnTo>
                  <a:pt x="28346" y="0"/>
                </a:lnTo>
                <a:lnTo>
                  <a:pt x="16954" y="2032"/>
                </a:lnTo>
                <a:lnTo>
                  <a:pt x="7988" y="7721"/>
                </a:lnTo>
                <a:lnTo>
                  <a:pt x="2108" y="16522"/>
                </a:lnTo>
                <a:lnTo>
                  <a:pt x="0" y="27825"/>
                </a:lnTo>
                <a:lnTo>
                  <a:pt x="2108" y="39344"/>
                </a:lnTo>
                <a:lnTo>
                  <a:pt x="7988" y="48107"/>
                </a:lnTo>
                <a:lnTo>
                  <a:pt x="16954" y="53695"/>
                </a:lnTo>
                <a:lnTo>
                  <a:pt x="28346" y="55651"/>
                </a:lnTo>
                <a:lnTo>
                  <a:pt x="39725" y="53695"/>
                </a:lnTo>
                <a:lnTo>
                  <a:pt x="48691" y="48107"/>
                </a:lnTo>
                <a:lnTo>
                  <a:pt x="54571" y="39344"/>
                </a:lnTo>
                <a:lnTo>
                  <a:pt x="56680" y="27825"/>
                </a:lnTo>
                <a:close/>
              </a:path>
              <a:path w="474979" h="363855">
                <a:moveTo>
                  <a:pt x="247853" y="352971"/>
                </a:moveTo>
                <a:lnTo>
                  <a:pt x="239090" y="322567"/>
                </a:lnTo>
                <a:lnTo>
                  <a:pt x="231546" y="325488"/>
                </a:lnTo>
                <a:lnTo>
                  <a:pt x="224282" y="327393"/>
                </a:lnTo>
                <a:lnTo>
                  <a:pt x="217208" y="328434"/>
                </a:lnTo>
                <a:lnTo>
                  <a:pt x="210235" y="328752"/>
                </a:lnTo>
                <a:lnTo>
                  <a:pt x="192239" y="325539"/>
                </a:lnTo>
                <a:lnTo>
                  <a:pt x="180289" y="316191"/>
                </a:lnTo>
                <a:lnTo>
                  <a:pt x="173647" y="301142"/>
                </a:lnTo>
                <a:lnTo>
                  <a:pt x="171589" y="280822"/>
                </a:lnTo>
                <a:lnTo>
                  <a:pt x="171589" y="141706"/>
                </a:lnTo>
                <a:lnTo>
                  <a:pt x="239610" y="141706"/>
                </a:lnTo>
                <a:lnTo>
                  <a:pt x="239610" y="107175"/>
                </a:lnTo>
                <a:lnTo>
                  <a:pt x="171589" y="107175"/>
                </a:lnTo>
                <a:lnTo>
                  <a:pt x="171589" y="26797"/>
                </a:lnTo>
                <a:lnTo>
                  <a:pt x="136042" y="26797"/>
                </a:lnTo>
                <a:lnTo>
                  <a:pt x="130886" y="107175"/>
                </a:lnTo>
                <a:lnTo>
                  <a:pt x="91719" y="109753"/>
                </a:lnTo>
                <a:lnTo>
                  <a:pt x="91719" y="141706"/>
                </a:lnTo>
                <a:lnTo>
                  <a:pt x="128828" y="141706"/>
                </a:lnTo>
                <a:lnTo>
                  <a:pt x="128828" y="279793"/>
                </a:lnTo>
                <a:lnTo>
                  <a:pt x="132473" y="314007"/>
                </a:lnTo>
                <a:lnTo>
                  <a:pt x="144538" y="340537"/>
                </a:lnTo>
                <a:lnTo>
                  <a:pt x="166649" y="357695"/>
                </a:lnTo>
                <a:lnTo>
                  <a:pt x="200444" y="363791"/>
                </a:lnTo>
                <a:lnTo>
                  <a:pt x="213144" y="362966"/>
                </a:lnTo>
                <a:lnTo>
                  <a:pt x="225501" y="360692"/>
                </a:lnTo>
                <a:lnTo>
                  <a:pt x="237185" y="357263"/>
                </a:lnTo>
                <a:lnTo>
                  <a:pt x="247853" y="352971"/>
                </a:lnTo>
                <a:close/>
              </a:path>
              <a:path w="474979" h="363855">
                <a:moveTo>
                  <a:pt x="474472" y="218478"/>
                </a:moveTo>
                <a:lnTo>
                  <a:pt x="467766" y="169684"/>
                </a:lnTo>
                <a:lnTo>
                  <a:pt x="449427" y="135001"/>
                </a:lnTo>
                <a:lnTo>
                  <a:pt x="436346" y="123863"/>
                </a:lnTo>
                <a:lnTo>
                  <a:pt x="436346" y="210743"/>
                </a:lnTo>
                <a:lnTo>
                  <a:pt x="303911" y="210743"/>
                </a:lnTo>
                <a:lnTo>
                  <a:pt x="312280" y="178701"/>
                </a:lnTo>
                <a:lnTo>
                  <a:pt x="328269" y="154901"/>
                </a:lnTo>
                <a:lnTo>
                  <a:pt x="349859" y="140093"/>
                </a:lnTo>
                <a:lnTo>
                  <a:pt x="375031" y="135001"/>
                </a:lnTo>
                <a:lnTo>
                  <a:pt x="400697" y="139877"/>
                </a:lnTo>
                <a:lnTo>
                  <a:pt x="419989" y="154330"/>
                </a:lnTo>
                <a:lnTo>
                  <a:pt x="432130" y="178041"/>
                </a:lnTo>
                <a:lnTo>
                  <a:pt x="436346" y="210743"/>
                </a:lnTo>
                <a:lnTo>
                  <a:pt x="436346" y="123863"/>
                </a:lnTo>
                <a:lnTo>
                  <a:pt x="416648" y="109207"/>
                </a:lnTo>
                <a:lnTo>
                  <a:pt x="373989" y="100990"/>
                </a:lnTo>
                <a:lnTo>
                  <a:pt x="332308" y="110070"/>
                </a:lnTo>
                <a:lnTo>
                  <a:pt x="296379" y="136156"/>
                </a:lnTo>
                <a:lnTo>
                  <a:pt x="271170" y="177507"/>
                </a:lnTo>
                <a:lnTo>
                  <a:pt x="261658" y="232384"/>
                </a:lnTo>
                <a:lnTo>
                  <a:pt x="270916" y="287921"/>
                </a:lnTo>
                <a:lnTo>
                  <a:pt x="296316" y="329196"/>
                </a:lnTo>
                <a:lnTo>
                  <a:pt x="334264" y="354926"/>
                </a:lnTo>
                <a:lnTo>
                  <a:pt x="381203" y="363791"/>
                </a:lnTo>
                <a:lnTo>
                  <a:pt x="405688" y="361937"/>
                </a:lnTo>
                <a:lnTo>
                  <a:pt x="427520" y="356704"/>
                </a:lnTo>
                <a:lnTo>
                  <a:pt x="446925" y="348564"/>
                </a:lnTo>
                <a:lnTo>
                  <a:pt x="464172" y="338023"/>
                </a:lnTo>
                <a:lnTo>
                  <a:pt x="459371" y="329260"/>
                </a:lnTo>
                <a:lnTo>
                  <a:pt x="449224" y="310718"/>
                </a:lnTo>
                <a:lnTo>
                  <a:pt x="435419" y="318617"/>
                </a:lnTo>
                <a:lnTo>
                  <a:pt x="420306" y="324434"/>
                </a:lnTo>
                <a:lnTo>
                  <a:pt x="403936" y="328028"/>
                </a:lnTo>
                <a:lnTo>
                  <a:pt x="386359" y="329260"/>
                </a:lnTo>
                <a:lnTo>
                  <a:pt x="353987" y="323138"/>
                </a:lnTo>
                <a:lnTo>
                  <a:pt x="328714" y="305816"/>
                </a:lnTo>
                <a:lnTo>
                  <a:pt x="311658" y="278828"/>
                </a:lnTo>
                <a:lnTo>
                  <a:pt x="303911" y="243725"/>
                </a:lnTo>
                <a:lnTo>
                  <a:pt x="472414" y="243725"/>
                </a:lnTo>
                <a:lnTo>
                  <a:pt x="473964" y="235483"/>
                </a:lnTo>
                <a:lnTo>
                  <a:pt x="474472" y="227749"/>
                </a:lnTo>
                <a:lnTo>
                  <a:pt x="474472" y="21847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853897" y="1001305"/>
            <a:ext cx="692785" cy="367030"/>
          </a:xfrm>
          <a:custGeom>
            <a:avLst/>
            <a:gdLst/>
            <a:ahLst/>
            <a:cxnLst/>
            <a:rect l="l" t="t" r="r" b="b"/>
            <a:pathLst>
              <a:path w="692785" h="367030">
                <a:moveTo>
                  <a:pt x="266217" y="360070"/>
                </a:moveTo>
                <a:lnTo>
                  <a:pt x="136118" y="137223"/>
                </a:lnTo>
                <a:lnTo>
                  <a:pt x="249199" y="0"/>
                </a:lnTo>
                <a:lnTo>
                  <a:pt x="196507" y="0"/>
                </a:lnTo>
                <a:lnTo>
                  <a:pt x="47752" y="180035"/>
                </a:lnTo>
                <a:lnTo>
                  <a:pt x="46101" y="180035"/>
                </a:lnTo>
                <a:lnTo>
                  <a:pt x="46101" y="0"/>
                </a:lnTo>
                <a:lnTo>
                  <a:pt x="0" y="0"/>
                </a:lnTo>
                <a:lnTo>
                  <a:pt x="0" y="360070"/>
                </a:lnTo>
                <a:lnTo>
                  <a:pt x="46101" y="360070"/>
                </a:lnTo>
                <a:lnTo>
                  <a:pt x="46101" y="246456"/>
                </a:lnTo>
                <a:lnTo>
                  <a:pt x="107581" y="173443"/>
                </a:lnTo>
                <a:lnTo>
                  <a:pt x="214617" y="360070"/>
                </a:lnTo>
                <a:lnTo>
                  <a:pt x="266217" y="360070"/>
                </a:lnTo>
                <a:close/>
              </a:path>
              <a:path w="692785" h="367030">
                <a:moveTo>
                  <a:pt x="454812" y="92214"/>
                </a:moveTo>
                <a:lnTo>
                  <a:pt x="448576" y="89738"/>
                </a:lnTo>
                <a:lnTo>
                  <a:pt x="441985" y="88023"/>
                </a:lnTo>
                <a:lnTo>
                  <a:pt x="434670" y="87045"/>
                </a:lnTo>
                <a:lnTo>
                  <a:pt x="426262" y="86728"/>
                </a:lnTo>
                <a:lnTo>
                  <a:pt x="404558" y="90589"/>
                </a:lnTo>
                <a:lnTo>
                  <a:pt x="384276" y="101612"/>
                </a:lnTo>
                <a:lnTo>
                  <a:pt x="366064" y="118910"/>
                </a:lnTo>
                <a:lnTo>
                  <a:pt x="350520" y="141617"/>
                </a:lnTo>
                <a:lnTo>
                  <a:pt x="348869" y="141617"/>
                </a:lnTo>
                <a:lnTo>
                  <a:pt x="345033" y="93306"/>
                </a:lnTo>
                <a:lnTo>
                  <a:pt x="307708" y="93306"/>
                </a:lnTo>
                <a:lnTo>
                  <a:pt x="307708" y="360070"/>
                </a:lnTo>
                <a:lnTo>
                  <a:pt x="353263" y="360070"/>
                </a:lnTo>
                <a:lnTo>
                  <a:pt x="353263" y="188823"/>
                </a:lnTo>
                <a:lnTo>
                  <a:pt x="368287" y="160312"/>
                </a:lnTo>
                <a:lnTo>
                  <a:pt x="385381" y="141478"/>
                </a:lnTo>
                <a:lnTo>
                  <a:pt x="403288" y="131076"/>
                </a:lnTo>
                <a:lnTo>
                  <a:pt x="420776" y="127889"/>
                </a:lnTo>
                <a:lnTo>
                  <a:pt x="431203" y="127889"/>
                </a:lnTo>
                <a:lnTo>
                  <a:pt x="437248" y="128993"/>
                </a:lnTo>
                <a:lnTo>
                  <a:pt x="444931" y="131178"/>
                </a:lnTo>
                <a:lnTo>
                  <a:pt x="454812" y="92214"/>
                </a:lnTo>
                <a:close/>
              </a:path>
              <a:path w="692785" h="367030">
                <a:moveTo>
                  <a:pt x="692594" y="211874"/>
                </a:moveTo>
                <a:lnTo>
                  <a:pt x="691464" y="203644"/>
                </a:lnTo>
                <a:lnTo>
                  <a:pt x="685444" y="159893"/>
                </a:lnTo>
                <a:lnTo>
                  <a:pt x="665899" y="122948"/>
                </a:lnTo>
                <a:lnTo>
                  <a:pt x="664603" y="120484"/>
                </a:lnTo>
                <a:lnTo>
                  <a:pt x="651979" y="111086"/>
                </a:lnTo>
                <a:lnTo>
                  <a:pt x="651979" y="203644"/>
                </a:lnTo>
                <a:lnTo>
                  <a:pt x="510908" y="203644"/>
                </a:lnTo>
                <a:lnTo>
                  <a:pt x="519811" y="169494"/>
                </a:lnTo>
                <a:lnTo>
                  <a:pt x="536841" y="144157"/>
                </a:lnTo>
                <a:lnTo>
                  <a:pt x="559841" y="128384"/>
                </a:lnTo>
                <a:lnTo>
                  <a:pt x="586651" y="122948"/>
                </a:lnTo>
                <a:lnTo>
                  <a:pt x="613994" y="128143"/>
                </a:lnTo>
                <a:lnTo>
                  <a:pt x="634542" y="143535"/>
                </a:lnTo>
                <a:lnTo>
                  <a:pt x="647484" y="168795"/>
                </a:lnTo>
                <a:lnTo>
                  <a:pt x="651979" y="203644"/>
                </a:lnTo>
                <a:lnTo>
                  <a:pt x="651979" y="111086"/>
                </a:lnTo>
                <a:lnTo>
                  <a:pt x="630999" y="95465"/>
                </a:lnTo>
                <a:lnTo>
                  <a:pt x="585558" y="86728"/>
                </a:lnTo>
                <a:lnTo>
                  <a:pt x="541159" y="96393"/>
                </a:lnTo>
                <a:lnTo>
                  <a:pt x="502881" y="124180"/>
                </a:lnTo>
                <a:lnTo>
                  <a:pt x="476034" y="168236"/>
                </a:lnTo>
                <a:lnTo>
                  <a:pt x="465899" y="226695"/>
                </a:lnTo>
                <a:lnTo>
                  <a:pt x="472287" y="275183"/>
                </a:lnTo>
                <a:lnTo>
                  <a:pt x="490169" y="314134"/>
                </a:lnTo>
                <a:lnTo>
                  <a:pt x="517588" y="342836"/>
                </a:lnTo>
                <a:lnTo>
                  <a:pt x="552602" y="360591"/>
                </a:lnTo>
                <a:lnTo>
                  <a:pt x="593242" y="366661"/>
                </a:lnTo>
                <a:lnTo>
                  <a:pt x="619328" y="364693"/>
                </a:lnTo>
                <a:lnTo>
                  <a:pt x="642569" y="359117"/>
                </a:lnTo>
                <a:lnTo>
                  <a:pt x="663257" y="350456"/>
                </a:lnTo>
                <a:lnTo>
                  <a:pt x="681609" y="339217"/>
                </a:lnTo>
                <a:lnTo>
                  <a:pt x="676503" y="329882"/>
                </a:lnTo>
                <a:lnTo>
                  <a:pt x="665695" y="310121"/>
                </a:lnTo>
                <a:lnTo>
                  <a:pt x="650989" y="318541"/>
                </a:lnTo>
                <a:lnTo>
                  <a:pt x="634885" y="324739"/>
                </a:lnTo>
                <a:lnTo>
                  <a:pt x="617448" y="328574"/>
                </a:lnTo>
                <a:lnTo>
                  <a:pt x="598728" y="329882"/>
                </a:lnTo>
                <a:lnTo>
                  <a:pt x="564248" y="323367"/>
                </a:lnTo>
                <a:lnTo>
                  <a:pt x="537324" y="304914"/>
                </a:lnTo>
                <a:lnTo>
                  <a:pt x="519150" y="276161"/>
                </a:lnTo>
                <a:lnTo>
                  <a:pt x="510908" y="238772"/>
                </a:lnTo>
                <a:lnTo>
                  <a:pt x="690397" y="238772"/>
                </a:lnTo>
                <a:lnTo>
                  <a:pt x="691438" y="232244"/>
                </a:lnTo>
                <a:lnTo>
                  <a:pt x="692111" y="225729"/>
                </a:lnTo>
                <a:lnTo>
                  <a:pt x="692480" y="219011"/>
                </a:lnTo>
                <a:lnTo>
                  <a:pt x="692594" y="211874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598585" y="1094610"/>
            <a:ext cx="212725" cy="273685"/>
          </a:xfrm>
          <a:custGeom>
            <a:avLst/>
            <a:gdLst/>
            <a:ahLst/>
            <a:cxnLst/>
            <a:rect l="l" t="t" r="r" b="b"/>
            <a:pathLst>
              <a:path w="212725" h="273684">
                <a:moveTo>
                  <a:pt x="212422" y="0"/>
                </a:moveTo>
                <a:lnTo>
                  <a:pt x="166863" y="0"/>
                </a:lnTo>
                <a:lnTo>
                  <a:pt x="166863" y="188819"/>
                </a:lnTo>
                <a:lnTo>
                  <a:pt x="149161" y="209051"/>
                </a:lnTo>
                <a:lnTo>
                  <a:pt x="132283" y="223056"/>
                </a:lnTo>
                <a:lnTo>
                  <a:pt x="114993" y="231195"/>
                </a:lnTo>
                <a:lnTo>
                  <a:pt x="96056" y="233828"/>
                </a:lnTo>
                <a:lnTo>
                  <a:pt x="73345" y="229712"/>
                </a:lnTo>
                <a:lnTo>
                  <a:pt x="57633" y="216950"/>
                </a:lnTo>
                <a:lnTo>
                  <a:pt x="48508" y="194925"/>
                </a:lnTo>
                <a:lnTo>
                  <a:pt x="45558" y="163021"/>
                </a:lnTo>
                <a:lnTo>
                  <a:pt x="45558" y="0"/>
                </a:lnTo>
                <a:lnTo>
                  <a:pt x="0" y="0"/>
                </a:lnTo>
                <a:lnTo>
                  <a:pt x="0" y="169059"/>
                </a:lnTo>
                <a:lnTo>
                  <a:pt x="4828" y="214068"/>
                </a:lnTo>
                <a:lnTo>
                  <a:pt x="19691" y="246727"/>
                </a:lnTo>
                <a:lnTo>
                  <a:pt x="45155" y="266625"/>
                </a:lnTo>
                <a:lnTo>
                  <a:pt x="81785" y="273349"/>
                </a:lnTo>
                <a:lnTo>
                  <a:pt x="107548" y="269892"/>
                </a:lnTo>
                <a:lnTo>
                  <a:pt x="130225" y="260107"/>
                </a:lnTo>
                <a:lnTo>
                  <a:pt x="150637" y="244866"/>
                </a:lnTo>
                <a:lnTo>
                  <a:pt x="169608" y="225046"/>
                </a:lnTo>
                <a:lnTo>
                  <a:pt x="171254" y="225046"/>
                </a:lnTo>
                <a:lnTo>
                  <a:pt x="175097" y="266762"/>
                </a:lnTo>
                <a:lnTo>
                  <a:pt x="212422" y="266762"/>
                </a:lnTo>
                <a:lnTo>
                  <a:pt x="21242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857608" y="1094610"/>
            <a:ext cx="202565" cy="267335"/>
          </a:xfrm>
          <a:custGeom>
            <a:avLst/>
            <a:gdLst/>
            <a:ahLst/>
            <a:cxnLst/>
            <a:rect l="l" t="t" r="r" b="b"/>
            <a:pathLst>
              <a:path w="202564" h="267334">
                <a:moveTo>
                  <a:pt x="197601" y="0"/>
                </a:moveTo>
                <a:lnTo>
                  <a:pt x="15368" y="0"/>
                </a:lnTo>
                <a:lnTo>
                  <a:pt x="15368" y="36775"/>
                </a:lnTo>
                <a:lnTo>
                  <a:pt x="139967" y="36775"/>
                </a:lnTo>
                <a:lnTo>
                  <a:pt x="0" y="242611"/>
                </a:lnTo>
                <a:lnTo>
                  <a:pt x="0" y="266762"/>
                </a:lnTo>
                <a:lnTo>
                  <a:pt x="202541" y="266762"/>
                </a:lnTo>
                <a:lnTo>
                  <a:pt x="202541" y="229437"/>
                </a:lnTo>
                <a:lnTo>
                  <a:pt x="57633" y="229437"/>
                </a:lnTo>
                <a:lnTo>
                  <a:pt x="197601" y="24151"/>
                </a:lnTo>
                <a:lnTo>
                  <a:pt x="19760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2105160" y="970561"/>
            <a:ext cx="234315" cy="397510"/>
          </a:xfrm>
          <a:custGeom>
            <a:avLst/>
            <a:gdLst/>
            <a:ahLst/>
            <a:cxnLst/>
            <a:rect l="l" t="t" r="r" b="b"/>
            <a:pathLst>
              <a:path w="234314" h="397509">
                <a:moveTo>
                  <a:pt x="193565" y="363367"/>
                </a:moveTo>
                <a:lnTo>
                  <a:pt x="42264" y="363367"/>
                </a:lnTo>
                <a:lnTo>
                  <a:pt x="60584" y="377716"/>
                </a:lnTo>
                <a:lnTo>
                  <a:pt x="79726" y="388411"/>
                </a:lnTo>
                <a:lnTo>
                  <a:pt x="99075" y="395092"/>
                </a:lnTo>
                <a:lnTo>
                  <a:pt x="118012" y="397399"/>
                </a:lnTo>
                <a:lnTo>
                  <a:pt x="161812" y="387656"/>
                </a:lnTo>
                <a:lnTo>
                  <a:pt x="193565" y="363367"/>
                </a:lnTo>
                <a:close/>
              </a:path>
              <a:path w="234314" h="397509">
                <a:moveTo>
                  <a:pt x="45558" y="0"/>
                </a:moveTo>
                <a:lnTo>
                  <a:pt x="0" y="0"/>
                </a:lnTo>
                <a:lnTo>
                  <a:pt x="0" y="390812"/>
                </a:lnTo>
                <a:lnTo>
                  <a:pt x="36226" y="390812"/>
                </a:lnTo>
                <a:lnTo>
                  <a:pt x="40618" y="363367"/>
                </a:lnTo>
                <a:lnTo>
                  <a:pt x="193565" y="363367"/>
                </a:lnTo>
                <a:lnTo>
                  <a:pt x="198768" y="359388"/>
                </a:lnTo>
                <a:lnTo>
                  <a:pt x="198999" y="358976"/>
                </a:lnTo>
                <a:lnTo>
                  <a:pt x="110327" y="358976"/>
                </a:lnTo>
                <a:lnTo>
                  <a:pt x="96039" y="357544"/>
                </a:lnTo>
                <a:lnTo>
                  <a:pt x="80001" y="352870"/>
                </a:lnTo>
                <a:lnTo>
                  <a:pt x="62934" y="344388"/>
                </a:lnTo>
                <a:lnTo>
                  <a:pt x="45558" y="331531"/>
                </a:lnTo>
                <a:lnTo>
                  <a:pt x="45558" y="192112"/>
                </a:lnTo>
                <a:lnTo>
                  <a:pt x="64109" y="176263"/>
                </a:lnTo>
                <a:lnTo>
                  <a:pt x="81990" y="164942"/>
                </a:lnTo>
                <a:lnTo>
                  <a:pt x="99358" y="158150"/>
                </a:lnTo>
                <a:lnTo>
                  <a:pt x="116365" y="155885"/>
                </a:lnTo>
                <a:lnTo>
                  <a:pt x="207308" y="155885"/>
                </a:lnTo>
                <a:lnTo>
                  <a:pt x="206589" y="154376"/>
                </a:lnTo>
                <a:lnTo>
                  <a:pt x="206423" y="154239"/>
                </a:lnTo>
                <a:lnTo>
                  <a:pt x="43911" y="154239"/>
                </a:lnTo>
                <a:lnTo>
                  <a:pt x="45558" y="106485"/>
                </a:lnTo>
                <a:lnTo>
                  <a:pt x="45558" y="0"/>
                </a:lnTo>
                <a:close/>
              </a:path>
              <a:path w="234314" h="397509">
                <a:moveTo>
                  <a:pt x="207308" y="155885"/>
                </a:moveTo>
                <a:lnTo>
                  <a:pt x="116365" y="155885"/>
                </a:lnTo>
                <a:lnTo>
                  <a:pt x="148415" y="162892"/>
                </a:lnTo>
                <a:lnTo>
                  <a:pt x="170225" y="182713"/>
                </a:lnTo>
                <a:lnTo>
                  <a:pt x="182670" y="213545"/>
                </a:lnTo>
                <a:lnTo>
                  <a:pt x="186623" y="253589"/>
                </a:lnTo>
                <a:lnTo>
                  <a:pt x="180877" y="297843"/>
                </a:lnTo>
                <a:lnTo>
                  <a:pt x="164942" y="330983"/>
                </a:lnTo>
                <a:lnTo>
                  <a:pt x="140774" y="351772"/>
                </a:lnTo>
                <a:lnTo>
                  <a:pt x="110327" y="358976"/>
                </a:lnTo>
                <a:lnTo>
                  <a:pt x="198999" y="358976"/>
                </a:lnTo>
                <a:lnTo>
                  <a:pt x="224300" y="314035"/>
                </a:lnTo>
                <a:lnTo>
                  <a:pt x="233828" y="253040"/>
                </a:lnTo>
                <a:lnTo>
                  <a:pt x="226924" y="197121"/>
                </a:lnTo>
                <a:lnTo>
                  <a:pt x="207308" y="155885"/>
                </a:lnTo>
                <a:close/>
              </a:path>
              <a:path w="234314" h="397509">
                <a:moveTo>
                  <a:pt x="127892" y="117463"/>
                </a:moveTo>
                <a:lnTo>
                  <a:pt x="105739" y="120276"/>
                </a:lnTo>
                <a:lnTo>
                  <a:pt x="84049" y="128029"/>
                </a:lnTo>
                <a:lnTo>
                  <a:pt x="63285" y="139693"/>
                </a:lnTo>
                <a:lnTo>
                  <a:pt x="43911" y="154239"/>
                </a:lnTo>
                <a:lnTo>
                  <a:pt x="206423" y="154239"/>
                </a:lnTo>
                <a:lnTo>
                  <a:pt x="173390" y="127068"/>
                </a:lnTo>
                <a:lnTo>
                  <a:pt x="127892" y="117463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2397937" y="1088033"/>
            <a:ext cx="396240" cy="280035"/>
          </a:xfrm>
          <a:custGeom>
            <a:avLst/>
            <a:gdLst/>
            <a:ahLst/>
            <a:cxnLst/>
            <a:rect l="l" t="t" r="r" b="b"/>
            <a:pathLst>
              <a:path w="396239" h="280034">
                <a:moveTo>
                  <a:pt x="147104" y="5486"/>
                </a:moveTo>
                <a:lnTo>
                  <a:pt x="140868" y="3009"/>
                </a:lnTo>
                <a:lnTo>
                  <a:pt x="134264" y="1295"/>
                </a:lnTo>
                <a:lnTo>
                  <a:pt x="126949" y="317"/>
                </a:lnTo>
                <a:lnTo>
                  <a:pt x="118554" y="0"/>
                </a:lnTo>
                <a:lnTo>
                  <a:pt x="96837" y="3860"/>
                </a:lnTo>
                <a:lnTo>
                  <a:pt x="76568" y="14884"/>
                </a:lnTo>
                <a:lnTo>
                  <a:pt x="58356" y="32181"/>
                </a:lnTo>
                <a:lnTo>
                  <a:pt x="42811" y="54889"/>
                </a:lnTo>
                <a:lnTo>
                  <a:pt x="41160" y="54889"/>
                </a:lnTo>
                <a:lnTo>
                  <a:pt x="37325" y="6578"/>
                </a:lnTo>
                <a:lnTo>
                  <a:pt x="0" y="6578"/>
                </a:lnTo>
                <a:lnTo>
                  <a:pt x="0" y="273342"/>
                </a:lnTo>
                <a:lnTo>
                  <a:pt x="45554" y="273342"/>
                </a:lnTo>
                <a:lnTo>
                  <a:pt x="45554" y="102095"/>
                </a:lnTo>
                <a:lnTo>
                  <a:pt x="60579" y="73583"/>
                </a:lnTo>
                <a:lnTo>
                  <a:pt x="77660" y="54749"/>
                </a:lnTo>
                <a:lnTo>
                  <a:pt x="95567" y="44348"/>
                </a:lnTo>
                <a:lnTo>
                  <a:pt x="113068" y="41160"/>
                </a:lnTo>
                <a:lnTo>
                  <a:pt x="123494" y="41160"/>
                </a:lnTo>
                <a:lnTo>
                  <a:pt x="129540" y="42265"/>
                </a:lnTo>
                <a:lnTo>
                  <a:pt x="137223" y="44450"/>
                </a:lnTo>
                <a:lnTo>
                  <a:pt x="147104" y="5486"/>
                </a:lnTo>
                <a:close/>
              </a:path>
              <a:path w="396239" h="280034">
                <a:moveTo>
                  <a:pt x="395808" y="6578"/>
                </a:moveTo>
                <a:lnTo>
                  <a:pt x="350240" y="6578"/>
                </a:lnTo>
                <a:lnTo>
                  <a:pt x="350240" y="195402"/>
                </a:lnTo>
                <a:lnTo>
                  <a:pt x="332549" y="215633"/>
                </a:lnTo>
                <a:lnTo>
                  <a:pt x="315658" y="229641"/>
                </a:lnTo>
                <a:lnTo>
                  <a:pt x="298373" y="237782"/>
                </a:lnTo>
                <a:lnTo>
                  <a:pt x="279438" y="240411"/>
                </a:lnTo>
                <a:lnTo>
                  <a:pt x="256730" y="236296"/>
                </a:lnTo>
                <a:lnTo>
                  <a:pt x="241020" y="223532"/>
                </a:lnTo>
                <a:lnTo>
                  <a:pt x="231889" y="201510"/>
                </a:lnTo>
                <a:lnTo>
                  <a:pt x="228942" y="169608"/>
                </a:lnTo>
                <a:lnTo>
                  <a:pt x="228942" y="6578"/>
                </a:lnTo>
                <a:lnTo>
                  <a:pt x="183375" y="6578"/>
                </a:lnTo>
                <a:lnTo>
                  <a:pt x="183375" y="175641"/>
                </a:lnTo>
                <a:lnTo>
                  <a:pt x="188214" y="220649"/>
                </a:lnTo>
                <a:lnTo>
                  <a:pt x="203073" y="253314"/>
                </a:lnTo>
                <a:lnTo>
                  <a:pt x="228536" y="273202"/>
                </a:lnTo>
                <a:lnTo>
                  <a:pt x="265163" y="279933"/>
                </a:lnTo>
                <a:lnTo>
                  <a:pt x="290931" y="276479"/>
                </a:lnTo>
                <a:lnTo>
                  <a:pt x="313601" y="266687"/>
                </a:lnTo>
                <a:lnTo>
                  <a:pt x="334022" y="251447"/>
                </a:lnTo>
                <a:lnTo>
                  <a:pt x="352983" y="231622"/>
                </a:lnTo>
                <a:lnTo>
                  <a:pt x="354634" y="231622"/>
                </a:lnTo>
                <a:lnTo>
                  <a:pt x="358482" y="273342"/>
                </a:lnTo>
                <a:lnTo>
                  <a:pt x="395808" y="273342"/>
                </a:lnTo>
                <a:lnTo>
                  <a:pt x="395808" y="657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2851820" y="1088023"/>
            <a:ext cx="211454" cy="280035"/>
          </a:xfrm>
          <a:custGeom>
            <a:avLst/>
            <a:gdLst/>
            <a:ahLst/>
            <a:cxnLst/>
            <a:rect l="l" t="t" r="r" b="b"/>
            <a:pathLst>
              <a:path w="211455" h="280034">
                <a:moveTo>
                  <a:pt x="128441" y="0"/>
                </a:moveTo>
                <a:lnTo>
                  <a:pt x="88736" y="6024"/>
                </a:lnTo>
                <a:lnTo>
                  <a:pt x="53589" y="23694"/>
                </a:lnTo>
                <a:lnTo>
                  <a:pt x="25451" y="52403"/>
                </a:lnTo>
                <a:lnTo>
                  <a:pt x="6771" y="91546"/>
                </a:lnTo>
                <a:lnTo>
                  <a:pt x="0" y="140516"/>
                </a:lnTo>
                <a:lnTo>
                  <a:pt x="6217" y="188951"/>
                </a:lnTo>
                <a:lnTo>
                  <a:pt x="23659" y="227769"/>
                </a:lnTo>
                <a:lnTo>
                  <a:pt x="50507" y="256311"/>
                </a:lnTo>
                <a:lnTo>
                  <a:pt x="84942" y="273920"/>
                </a:lnTo>
                <a:lnTo>
                  <a:pt x="125147" y="279935"/>
                </a:lnTo>
                <a:lnTo>
                  <a:pt x="148647" y="277706"/>
                </a:lnTo>
                <a:lnTo>
                  <a:pt x="171117" y="271153"/>
                </a:lnTo>
                <a:lnTo>
                  <a:pt x="192147" y="260484"/>
                </a:lnTo>
                <a:lnTo>
                  <a:pt x="211324" y="245904"/>
                </a:lnTo>
                <a:lnTo>
                  <a:pt x="191563" y="216813"/>
                </a:lnTo>
                <a:lnTo>
                  <a:pt x="178544" y="226778"/>
                </a:lnTo>
                <a:lnTo>
                  <a:pt x="163570" y="234789"/>
                </a:lnTo>
                <a:lnTo>
                  <a:pt x="146949" y="240123"/>
                </a:lnTo>
                <a:lnTo>
                  <a:pt x="128990" y="242062"/>
                </a:lnTo>
                <a:lnTo>
                  <a:pt x="95601" y="234763"/>
                </a:lnTo>
                <a:lnTo>
                  <a:pt x="69778" y="214137"/>
                </a:lnTo>
                <a:lnTo>
                  <a:pt x="53114" y="182086"/>
                </a:lnTo>
                <a:lnTo>
                  <a:pt x="47204" y="140516"/>
                </a:lnTo>
                <a:lnTo>
                  <a:pt x="53448" y="98543"/>
                </a:lnTo>
                <a:lnTo>
                  <a:pt x="70807" y="66141"/>
                </a:lnTo>
                <a:lnTo>
                  <a:pt x="97222" y="45266"/>
                </a:lnTo>
                <a:lnTo>
                  <a:pt x="130636" y="37873"/>
                </a:lnTo>
                <a:lnTo>
                  <a:pt x="145902" y="39374"/>
                </a:lnTo>
                <a:lnTo>
                  <a:pt x="159728" y="43705"/>
                </a:lnTo>
                <a:lnTo>
                  <a:pt x="172318" y="50609"/>
                </a:lnTo>
                <a:lnTo>
                  <a:pt x="183879" y="59829"/>
                </a:lnTo>
                <a:lnTo>
                  <a:pt x="206384" y="31286"/>
                </a:lnTo>
                <a:lnTo>
                  <a:pt x="191272" y="18988"/>
                </a:lnTo>
                <a:lnTo>
                  <a:pt x="173587" y="9056"/>
                </a:lnTo>
                <a:lnTo>
                  <a:pt x="152815" y="2418"/>
                </a:lnTo>
                <a:lnTo>
                  <a:pt x="12844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3108153" y="970560"/>
            <a:ext cx="214629" cy="391160"/>
          </a:xfrm>
          <a:custGeom>
            <a:avLst/>
            <a:gdLst/>
            <a:ahLst/>
            <a:cxnLst/>
            <a:rect l="l" t="t" r="r" b="b"/>
            <a:pathLst>
              <a:path w="214629" h="391159">
                <a:moveTo>
                  <a:pt x="45558" y="0"/>
                </a:moveTo>
                <a:lnTo>
                  <a:pt x="0" y="0"/>
                </a:lnTo>
                <a:lnTo>
                  <a:pt x="0" y="390812"/>
                </a:lnTo>
                <a:lnTo>
                  <a:pt x="45558" y="390812"/>
                </a:lnTo>
                <a:lnTo>
                  <a:pt x="45558" y="197601"/>
                </a:lnTo>
                <a:lnTo>
                  <a:pt x="64211" y="179908"/>
                </a:lnTo>
                <a:lnTo>
                  <a:pt x="81579" y="167206"/>
                </a:lnTo>
                <a:lnTo>
                  <a:pt x="99049" y="159548"/>
                </a:lnTo>
                <a:lnTo>
                  <a:pt x="118012" y="156983"/>
                </a:lnTo>
                <a:lnTo>
                  <a:pt x="140722" y="161023"/>
                </a:lnTo>
                <a:lnTo>
                  <a:pt x="156434" y="173656"/>
                </a:lnTo>
                <a:lnTo>
                  <a:pt x="165560" y="195654"/>
                </a:lnTo>
                <a:lnTo>
                  <a:pt x="168510" y="227791"/>
                </a:lnTo>
                <a:lnTo>
                  <a:pt x="168510" y="390812"/>
                </a:lnTo>
                <a:lnTo>
                  <a:pt x="214068" y="390812"/>
                </a:lnTo>
                <a:lnTo>
                  <a:pt x="214068" y="221753"/>
                </a:lnTo>
                <a:lnTo>
                  <a:pt x="209240" y="176743"/>
                </a:lnTo>
                <a:lnTo>
                  <a:pt x="194377" y="144084"/>
                </a:lnTo>
                <a:lnTo>
                  <a:pt x="168913" y="124187"/>
                </a:lnTo>
                <a:lnTo>
                  <a:pt x="132283" y="117463"/>
                </a:lnTo>
                <a:lnTo>
                  <a:pt x="106433" y="120928"/>
                </a:lnTo>
                <a:lnTo>
                  <a:pt x="83569" y="130362"/>
                </a:lnTo>
                <a:lnTo>
                  <a:pt x="62968" y="144324"/>
                </a:lnTo>
                <a:lnTo>
                  <a:pt x="43911" y="161374"/>
                </a:lnTo>
                <a:lnTo>
                  <a:pt x="45558" y="106485"/>
                </a:lnTo>
                <a:lnTo>
                  <a:pt x="45558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3493971" y="1004592"/>
            <a:ext cx="227965" cy="363855"/>
          </a:xfrm>
          <a:custGeom>
            <a:avLst/>
            <a:gdLst/>
            <a:ahLst/>
            <a:cxnLst/>
            <a:rect l="l" t="t" r="r" b="b"/>
            <a:pathLst>
              <a:path w="227964" h="363855">
                <a:moveTo>
                  <a:pt x="116365" y="0"/>
                </a:moveTo>
                <a:lnTo>
                  <a:pt x="76990" y="6500"/>
                </a:lnTo>
                <a:lnTo>
                  <a:pt x="45489" y="24837"/>
                </a:lnTo>
                <a:lnTo>
                  <a:pt x="24588" y="53259"/>
                </a:lnTo>
                <a:lnTo>
                  <a:pt x="17015" y="90018"/>
                </a:lnTo>
                <a:lnTo>
                  <a:pt x="21020" y="115593"/>
                </a:lnTo>
                <a:lnTo>
                  <a:pt x="31767" y="137360"/>
                </a:lnTo>
                <a:lnTo>
                  <a:pt x="47350" y="155628"/>
                </a:lnTo>
                <a:lnTo>
                  <a:pt x="65867" y="170706"/>
                </a:lnTo>
                <a:lnTo>
                  <a:pt x="65867" y="172901"/>
                </a:lnTo>
                <a:lnTo>
                  <a:pt x="41681" y="188656"/>
                </a:lnTo>
                <a:lnTo>
                  <a:pt x="20583" y="209608"/>
                </a:lnTo>
                <a:lnTo>
                  <a:pt x="5660" y="235809"/>
                </a:lnTo>
                <a:lnTo>
                  <a:pt x="0" y="267311"/>
                </a:lnTo>
                <a:lnTo>
                  <a:pt x="8662" y="305708"/>
                </a:lnTo>
                <a:lnTo>
                  <a:pt x="32659" y="336128"/>
                </a:lnTo>
                <a:lnTo>
                  <a:pt x="69006" y="356154"/>
                </a:lnTo>
                <a:lnTo>
                  <a:pt x="114718" y="363367"/>
                </a:lnTo>
                <a:lnTo>
                  <a:pt x="161100" y="356120"/>
                </a:lnTo>
                <a:lnTo>
                  <a:pt x="196778" y="336266"/>
                </a:lnTo>
                <a:lnTo>
                  <a:pt x="202137" y="329336"/>
                </a:lnTo>
                <a:lnTo>
                  <a:pt x="115816" y="329336"/>
                </a:lnTo>
                <a:lnTo>
                  <a:pt x="86090" y="324361"/>
                </a:lnTo>
                <a:lnTo>
                  <a:pt x="62436" y="310536"/>
                </a:lnTo>
                <a:lnTo>
                  <a:pt x="46810" y="289507"/>
                </a:lnTo>
                <a:lnTo>
                  <a:pt x="41167" y="262920"/>
                </a:lnTo>
                <a:lnTo>
                  <a:pt x="44854" y="240201"/>
                </a:lnTo>
                <a:lnTo>
                  <a:pt x="55026" y="219900"/>
                </a:lnTo>
                <a:lnTo>
                  <a:pt x="70344" y="202173"/>
                </a:lnTo>
                <a:lnTo>
                  <a:pt x="89469" y="187172"/>
                </a:lnTo>
                <a:lnTo>
                  <a:pt x="177622" y="187172"/>
                </a:lnTo>
                <a:lnTo>
                  <a:pt x="166863" y="180037"/>
                </a:lnTo>
                <a:lnTo>
                  <a:pt x="166863" y="177841"/>
                </a:lnTo>
                <a:lnTo>
                  <a:pt x="180411" y="165765"/>
                </a:lnTo>
                <a:lnTo>
                  <a:pt x="139419" y="165765"/>
                </a:lnTo>
                <a:lnTo>
                  <a:pt x="108981" y="152849"/>
                </a:lnTo>
                <a:lnTo>
                  <a:pt x="83225" y="137360"/>
                </a:lnTo>
                <a:lnTo>
                  <a:pt x="65395" y="117137"/>
                </a:lnTo>
                <a:lnTo>
                  <a:pt x="58731" y="90018"/>
                </a:lnTo>
                <a:lnTo>
                  <a:pt x="63011" y="66913"/>
                </a:lnTo>
                <a:lnTo>
                  <a:pt x="74855" y="49263"/>
                </a:lnTo>
                <a:lnTo>
                  <a:pt x="92771" y="37993"/>
                </a:lnTo>
                <a:lnTo>
                  <a:pt x="115267" y="34031"/>
                </a:lnTo>
                <a:lnTo>
                  <a:pt x="193781" y="34031"/>
                </a:lnTo>
                <a:lnTo>
                  <a:pt x="188613" y="26278"/>
                </a:lnTo>
                <a:lnTo>
                  <a:pt x="157506" y="6938"/>
                </a:lnTo>
                <a:lnTo>
                  <a:pt x="116365" y="0"/>
                </a:lnTo>
                <a:close/>
              </a:path>
              <a:path w="227964" h="363855">
                <a:moveTo>
                  <a:pt x="177622" y="187172"/>
                </a:moveTo>
                <a:lnTo>
                  <a:pt x="89469" y="187172"/>
                </a:lnTo>
                <a:lnTo>
                  <a:pt x="125610" y="202104"/>
                </a:lnTo>
                <a:lnTo>
                  <a:pt x="155885" y="218528"/>
                </a:lnTo>
                <a:lnTo>
                  <a:pt x="176692" y="239583"/>
                </a:lnTo>
                <a:lnTo>
                  <a:pt x="184428" y="268409"/>
                </a:lnTo>
                <a:lnTo>
                  <a:pt x="179419" y="293212"/>
                </a:lnTo>
                <a:lnTo>
                  <a:pt x="165354" y="312457"/>
                </a:lnTo>
                <a:lnTo>
                  <a:pt x="143672" y="324910"/>
                </a:lnTo>
                <a:lnTo>
                  <a:pt x="115816" y="329336"/>
                </a:lnTo>
                <a:lnTo>
                  <a:pt x="202137" y="329336"/>
                </a:lnTo>
                <a:lnTo>
                  <a:pt x="219694" y="306634"/>
                </a:lnTo>
                <a:lnTo>
                  <a:pt x="227790" y="270055"/>
                </a:lnTo>
                <a:lnTo>
                  <a:pt x="222670" y="238623"/>
                </a:lnTo>
                <a:lnTo>
                  <a:pt x="209059" y="214137"/>
                </a:lnTo>
                <a:lnTo>
                  <a:pt x="189582" y="195106"/>
                </a:lnTo>
                <a:lnTo>
                  <a:pt x="177622" y="187172"/>
                </a:lnTo>
                <a:close/>
              </a:path>
              <a:path w="227964" h="363855">
                <a:moveTo>
                  <a:pt x="193781" y="34031"/>
                </a:moveTo>
                <a:lnTo>
                  <a:pt x="115267" y="34031"/>
                </a:lnTo>
                <a:lnTo>
                  <a:pt x="140997" y="38851"/>
                </a:lnTo>
                <a:lnTo>
                  <a:pt x="160139" y="52007"/>
                </a:lnTo>
                <a:lnTo>
                  <a:pt x="172078" y="71544"/>
                </a:lnTo>
                <a:lnTo>
                  <a:pt x="176194" y="95507"/>
                </a:lnTo>
                <a:lnTo>
                  <a:pt x="173767" y="114435"/>
                </a:lnTo>
                <a:lnTo>
                  <a:pt x="166657" y="132489"/>
                </a:lnTo>
                <a:lnTo>
                  <a:pt x="155122" y="149616"/>
                </a:lnTo>
                <a:lnTo>
                  <a:pt x="139419" y="165765"/>
                </a:lnTo>
                <a:lnTo>
                  <a:pt x="180411" y="165765"/>
                </a:lnTo>
                <a:lnTo>
                  <a:pt x="183673" y="162858"/>
                </a:lnTo>
                <a:lnTo>
                  <a:pt x="199248" y="143192"/>
                </a:lnTo>
                <a:lnTo>
                  <a:pt x="210706" y="119718"/>
                </a:lnTo>
                <a:lnTo>
                  <a:pt x="215166" y="93311"/>
                </a:lnTo>
                <a:lnTo>
                  <a:pt x="208296" y="55807"/>
                </a:lnTo>
                <a:lnTo>
                  <a:pt x="193781" y="34031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767035" y="1088033"/>
            <a:ext cx="614045" cy="280035"/>
          </a:xfrm>
          <a:custGeom>
            <a:avLst/>
            <a:gdLst/>
            <a:ahLst/>
            <a:cxnLst/>
            <a:rect l="l" t="t" r="r" b="b"/>
            <a:pathLst>
              <a:path w="614045" h="280034">
                <a:moveTo>
                  <a:pt x="126250" y="118008"/>
                </a:moveTo>
                <a:lnTo>
                  <a:pt x="0" y="118008"/>
                </a:lnTo>
                <a:lnTo>
                  <a:pt x="0" y="153136"/>
                </a:lnTo>
                <a:lnTo>
                  <a:pt x="126250" y="153136"/>
                </a:lnTo>
                <a:lnTo>
                  <a:pt x="126250" y="118008"/>
                </a:lnTo>
                <a:close/>
              </a:path>
              <a:path w="614045" h="280034">
                <a:moveTo>
                  <a:pt x="351739" y="200342"/>
                </a:moveTo>
                <a:lnTo>
                  <a:pt x="326491" y="147167"/>
                </a:lnTo>
                <a:lnTo>
                  <a:pt x="269951" y="119100"/>
                </a:lnTo>
                <a:lnTo>
                  <a:pt x="246989" y="110515"/>
                </a:lnTo>
                <a:lnTo>
                  <a:pt x="229120" y="101066"/>
                </a:lnTo>
                <a:lnTo>
                  <a:pt x="217538" y="89230"/>
                </a:lnTo>
                <a:lnTo>
                  <a:pt x="213410" y="73545"/>
                </a:lnTo>
                <a:lnTo>
                  <a:pt x="216255" y="59207"/>
                </a:lnTo>
                <a:lnTo>
                  <a:pt x="225082" y="46926"/>
                </a:lnTo>
                <a:lnTo>
                  <a:pt x="240271" y="38354"/>
                </a:lnTo>
                <a:lnTo>
                  <a:pt x="262267" y="35128"/>
                </a:lnTo>
                <a:lnTo>
                  <a:pt x="279209" y="36537"/>
                </a:lnTo>
                <a:lnTo>
                  <a:pt x="294855" y="40678"/>
                </a:lnTo>
                <a:lnTo>
                  <a:pt x="309587" y="47396"/>
                </a:lnTo>
                <a:lnTo>
                  <a:pt x="323735" y="56527"/>
                </a:lnTo>
                <a:lnTo>
                  <a:pt x="344601" y="30187"/>
                </a:lnTo>
                <a:lnTo>
                  <a:pt x="327558" y="18059"/>
                </a:lnTo>
                <a:lnTo>
                  <a:pt x="307886" y="8509"/>
                </a:lnTo>
                <a:lnTo>
                  <a:pt x="285864" y="2247"/>
                </a:lnTo>
                <a:lnTo>
                  <a:pt x="261721" y="0"/>
                </a:lnTo>
                <a:lnTo>
                  <a:pt x="222758" y="5803"/>
                </a:lnTo>
                <a:lnTo>
                  <a:pt x="193789" y="21818"/>
                </a:lnTo>
                <a:lnTo>
                  <a:pt x="175729" y="45847"/>
                </a:lnTo>
                <a:lnTo>
                  <a:pt x="169506" y="75742"/>
                </a:lnTo>
                <a:lnTo>
                  <a:pt x="176136" y="104355"/>
                </a:lnTo>
                <a:lnTo>
                  <a:pt x="193725" y="125552"/>
                </a:lnTo>
                <a:lnTo>
                  <a:pt x="218821" y="141198"/>
                </a:lnTo>
                <a:lnTo>
                  <a:pt x="247992" y="153136"/>
                </a:lnTo>
                <a:lnTo>
                  <a:pt x="270078" y="161709"/>
                </a:lnTo>
                <a:lnTo>
                  <a:pt x="289229" y="171932"/>
                </a:lnTo>
                <a:lnTo>
                  <a:pt x="302717" y="185242"/>
                </a:lnTo>
                <a:lnTo>
                  <a:pt x="307822" y="203085"/>
                </a:lnTo>
                <a:lnTo>
                  <a:pt x="304622" y="219240"/>
                </a:lnTo>
                <a:lnTo>
                  <a:pt x="294919" y="232308"/>
                </a:lnTo>
                <a:lnTo>
                  <a:pt x="278650" y="241058"/>
                </a:lnTo>
                <a:lnTo>
                  <a:pt x="255676" y="244259"/>
                </a:lnTo>
                <a:lnTo>
                  <a:pt x="232498" y="242404"/>
                </a:lnTo>
                <a:lnTo>
                  <a:pt x="211899" y="236905"/>
                </a:lnTo>
                <a:lnTo>
                  <a:pt x="193154" y="227812"/>
                </a:lnTo>
                <a:lnTo>
                  <a:pt x="175539" y="215163"/>
                </a:lnTo>
                <a:lnTo>
                  <a:pt x="154686" y="241503"/>
                </a:lnTo>
                <a:lnTo>
                  <a:pt x="175145" y="257695"/>
                </a:lnTo>
                <a:lnTo>
                  <a:pt x="199009" y="269773"/>
                </a:lnTo>
                <a:lnTo>
                  <a:pt x="225539" y="277329"/>
                </a:lnTo>
                <a:lnTo>
                  <a:pt x="254038" y="279933"/>
                </a:lnTo>
                <a:lnTo>
                  <a:pt x="295922" y="273596"/>
                </a:lnTo>
                <a:lnTo>
                  <a:pt x="326555" y="256400"/>
                </a:lnTo>
                <a:lnTo>
                  <a:pt x="345351" y="231076"/>
                </a:lnTo>
                <a:lnTo>
                  <a:pt x="351739" y="200342"/>
                </a:lnTo>
                <a:close/>
              </a:path>
              <a:path w="614045" h="280034">
                <a:moveTo>
                  <a:pt x="613562" y="125145"/>
                </a:moveTo>
                <a:lnTo>
                  <a:pt x="612419" y="116916"/>
                </a:lnTo>
                <a:lnTo>
                  <a:pt x="606399" y="73164"/>
                </a:lnTo>
                <a:lnTo>
                  <a:pt x="586867" y="36220"/>
                </a:lnTo>
                <a:lnTo>
                  <a:pt x="585558" y="33756"/>
                </a:lnTo>
                <a:lnTo>
                  <a:pt x="572935" y="24358"/>
                </a:lnTo>
                <a:lnTo>
                  <a:pt x="572935" y="116916"/>
                </a:lnTo>
                <a:lnTo>
                  <a:pt x="431876" y="116916"/>
                </a:lnTo>
                <a:lnTo>
                  <a:pt x="440778" y="82765"/>
                </a:lnTo>
                <a:lnTo>
                  <a:pt x="457809" y="57429"/>
                </a:lnTo>
                <a:lnTo>
                  <a:pt x="480809" y="41656"/>
                </a:lnTo>
                <a:lnTo>
                  <a:pt x="507619" y="36220"/>
                </a:lnTo>
                <a:lnTo>
                  <a:pt x="534962" y="41414"/>
                </a:lnTo>
                <a:lnTo>
                  <a:pt x="555510" y="56807"/>
                </a:lnTo>
                <a:lnTo>
                  <a:pt x="568439" y="82067"/>
                </a:lnTo>
                <a:lnTo>
                  <a:pt x="572935" y="116916"/>
                </a:lnTo>
                <a:lnTo>
                  <a:pt x="572935" y="24358"/>
                </a:lnTo>
                <a:lnTo>
                  <a:pt x="551967" y="8737"/>
                </a:lnTo>
                <a:lnTo>
                  <a:pt x="506526" y="0"/>
                </a:lnTo>
                <a:lnTo>
                  <a:pt x="462127" y="9664"/>
                </a:lnTo>
                <a:lnTo>
                  <a:pt x="423849" y="37452"/>
                </a:lnTo>
                <a:lnTo>
                  <a:pt x="396989" y="81508"/>
                </a:lnTo>
                <a:lnTo>
                  <a:pt x="386867" y="139966"/>
                </a:lnTo>
                <a:lnTo>
                  <a:pt x="393255" y="188455"/>
                </a:lnTo>
                <a:lnTo>
                  <a:pt x="411137" y="227406"/>
                </a:lnTo>
                <a:lnTo>
                  <a:pt x="438556" y="256108"/>
                </a:lnTo>
                <a:lnTo>
                  <a:pt x="473557" y="273862"/>
                </a:lnTo>
                <a:lnTo>
                  <a:pt x="514210" y="279933"/>
                </a:lnTo>
                <a:lnTo>
                  <a:pt x="540283" y="277964"/>
                </a:lnTo>
                <a:lnTo>
                  <a:pt x="563537" y="272389"/>
                </a:lnTo>
                <a:lnTo>
                  <a:pt x="584212" y="263728"/>
                </a:lnTo>
                <a:lnTo>
                  <a:pt x="602576" y="252488"/>
                </a:lnTo>
                <a:lnTo>
                  <a:pt x="597471" y="243154"/>
                </a:lnTo>
                <a:lnTo>
                  <a:pt x="586663" y="223393"/>
                </a:lnTo>
                <a:lnTo>
                  <a:pt x="571957" y="231813"/>
                </a:lnTo>
                <a:lnTo>
                  <a:pt x="555853" y="238010"/>
                </a:lnTo>
                <a:lnTo>
                  <a:pt x="538416" y="241846"/>
                </a:lnTo>
                <a:lnTo>
                  <a:pt x="519696" y="243154"/>
                </a:lnTo>
                <a:lnTo>
                  <a:pt x="485216" y="236639"/>
                </a:lnTo>
                <a:lnTo>
                  <a:pt x="458292" y="218186"/>
                </a:lnTo>
                <a:lnTo>
                  <a:pt x="440118" y="189433"/>
                </a:lnTo>
                <a:lnTo>
                  <a:pt x="431876" y="152044"/>
                </a:lnTo>
                <a:lnTo>
                  <a:pt x="611365" y="152044"/>
                </a:lnTo>
                <a:lnTo>
                  <a:pt x="612394" y="145516"/>
                </a:lnTo>
                <a:lnTo>
                  <a:pt x="613079" y="139001"/>
                </a:lnTo>
                <a:lnTo>
                  <a:pt x="613448" y="132283"/>
                </a:lnTo>
                <a:lnTo>
                  <a:pt x="613562" y="125145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4427969" y="980451"/>
            <a:ext cx="358775" cy="387985"/>
          </a:xfrm>
          <a:custGeom>
            <a:avLst/>
            <a:gdLst/>
            <a:ahLst/>
            <a:cxnLst/>
            <a:rect l="l" t="t" r="r" b="b"/>
            <a:pathLst>
              <a:path w="358775" h="387984">
                <a:moveTo>
                  <a:pt x="52692" y="114160"/>
                </a:moveTo>
                <a:lnTo>
                  <a:pt x="7124" y="114160"/>
                </a:lnTo>
                <a:lnTo>
                  <a:pt x="7124" y="380923"/>
                </a:lnTo>
                <a:lnTo>
                  <a:pt x="52692" y="380923"/>
                </a:lnTo>
                <a:lnTo>
                  <a:pt x="52692" y="114160"/>
                </a:lnTo>
                <a:close/>
              </a:path>
              <a:path w="358775" h="387984">
                <a:moveTo>
                  <a:pt x="60375" y="29629"/>
                </a:moveTo>
                <a:lnTo>
                  <a:pt x="58127" y="17589"/>
                </a:lnTo>
                <a:lnTo>
                  <a:pt x="51866" y="8229"/>
                </a:lnTo>
                <a:lnTo>
                  <a:pt x="42303" y="2159"/>
                </a:lnTo>
                <a:lnTo>
                  <a:pt x="30187" y="0"/>
                </a:lnTo>
                <a:lnTo>
                  <a:pt x="18059" y="2159"/>
                </a:lnTo>
                <a:lnTo>
                  <a:pt x="8496" y="8229"/>
                </a:lnTo>
                <a:lnTo>
                  <a:pt x="2235" y="17589"/>
                </a:lnTo>
                <a:lnTo>
                  <a:pt x="0" y="29629"/>
                </a:lnTo>
                <a:lnTo>
                  <a:pt x="2235" y="41910"/>
                </a:lnTo>
                <a:lnTo>
                  <a:pt x="8496" y="51244"/>
                </a:lnTo>
                <a:lnTo>
                  <a:pt x="18059" y="57188"/>
                </a:lnTo>
                <a:lnTo>
                  <a:pt x="30187" y="59270"/>
                </a:lnTo>
                <a:lnTo>
                  <a:pt x="42303" y="57188"/>
                </a:lnTo>
                <a:lnTo>
                  <a:pt x="51866" y="51244"/>
                </a:lnTo>
                <a:lnTo>
                  <a:pt x="58127" y="41910"/>
                </a:lnTo>
                <a:lnTo>
                  <a:pt x="60375" y="29629"/>
                </a:lnTo>
                <a:close/>
              </a:path>
              <a:path w="358775" h="387984">
                <a:moveTo>
                  <a:pt x="263461" y="375983"/>
                </a:moveTo>
                <a:lnTo>
                  <a:pt x="254127" y="343598"/>
                </a:lnTo>
                <a:lnTo>
                  <a:pt x="246087" y="346710"/>
                </a:lnTo>
                <a:lnTo>
                  <a:pt x="238353" y="348742"/>
                </a:lnTo>
                <a:lnTo>
                  <a:pt x="230822" y="349859"/>
                </a:lnTo>
                <a:lnTo>
                  <a:pt x="223393" y="350189"/>
                </a:lnTo>
                <a:lnTo>
                  <a:pt x="204228" y="346760"/>
                </a:lnTo>
                <a:lnTo>
                  <a:pt x="191490" y="336804"/>
                </a:lnTo>
                <a:lnTo>
                  <a:pt x="184416" y="320776"/>
                </a:lnTo>
                <a:lnTo>
                  <a:pt x="182232" y="299135"/>
                </a:lnTo>
                <a:lnTo>
                  <a:pt x="182232" y="150939"/>
                </a:lnTo>
                <a:lnTo>
                  <a:pt x="254685" y="150939"/>
                </a:lnTo>
                <a:lnTo>
                  <a:pt x="254685" y="114160"/>
                </a:lnTo>
                <a:lnTo>
                  <a:pt x="182232" y="114160"/>
                </a:lnTo>
                <a:lnTo>
                  <a:pt x="182232" y="28536"/>
                </a:lnTo>
                <a:lnTo>
                  <a:pt x="144348" y="28536"/>
                </a:lnTo>
                <a:lnTo>
                  <a:pt x="138861" y="114160"/>
                </a:lnTo>
                <a:lnTo>
                  <a:pt x="97142" y="116903"/>
                </a:lnTo>
                <a:lnTo>
                  <a:pt x="97142" y="150939"/>
                </a:lnTo>
                <a:lnTo>
                  <a:pt x="136664" y="150939"/>
                </a:lnTo>
                <a:lnTo>
                  <a:pt x="136664" y="298043"/>
                </a:lnTo>
                <a:lnTo>
                  <a:pt x="140563" y="334479"/>
                </a:lnTo>
                <a:lnTo>
                  <a:pt x="153416" y="362750"/>
                </a:lnTo>
                <a:lnTo>
                  <a:pt x="176961" y="381025"/>
                </a:lnTo>
                <a:lnTo>
                  <a:pt x="212966" y="387515"/>
                </a:lnTo>
                <a:lnTo>
                  <a:pt x="226491" y="386638"/>
                </a:lnTo>
                <a:lnTo>
                  <a:pt x="239649" y="384213"/>
                </a:lnTo>
                <a:lnTo>
                  <a:pt x="252095" y="380568"/>
                </a:lnTo>
                <a:lnTo>
                  <a:pt x="263461" y="375983"/>
                </a:lnTo>
                <a:close/>
              </a:path>
              <a:path w="358775" h="387984">
                <a:moveTo>
                  <a:pt x="350456" y="114160"/>
                </a:moveTo>
                <a:lnTo>
                  <a:pt x="304901" y="114160"/>
                </a:lnTo>
                <a:lnTo>
                  <a:pt x="304901" y="380923"/>
                </a:lnTo>
                <a:lnTo>
                  <a:pt x="350456" y="380923"/>
                </a:lnTo>
                <a:lnTo>
                  <a:pt x="350456" y="114160"/>
                </a:lnTo>
                <a:close/>
              </a:path>
              <a:path w="358775" h="387984">
                <a:moveTo>
                  <a:pt x="358152" y="29629"/>
                </a:moveTo>
                <a:lnTo>
                  <a:pt x="355904" y="17589"/>
                </a:lnTo>
                <a:lnTo>
                  <a:pt x="349643" y="8229"/>
                </a:lnTo>
                <a:lnTo>
                  <a:pt x="340080" y="2159"/>
                </a:lnTo>
                <a:lnTo>
                  <a:pt x="327952" y="0"/>
                </a:lnTo>
                <a:lnTo>
                  <a:pt x="315836" y="2159"/>
                </a:lnTo>
                <a:lnTo>
                  <a:pt x="306273" y="8229"/>
                </a:lnTo>
                <a:lnTo>
                  <a:pt x="300012" y="17589"/>
                </a:lnTo>
                <a:lnTo>
                  <a:pt x="297764" y="29629"/>
                </a:lnTo>
                <a:lnTo>
                  <a:pt x="300012" y="41910"/>
                </a:lnTo>
                <a:lnTo>
                  <a:pt x="306273" y="51244"/>
                </a:lnTo>
                <a:lnTo>
                  <a:pt x="315836" y="57188"/>
                </a:lnTo>
                <a:lnTo>
                  <a:pt x="327952" y="59270"/>
                </a:lnTo>
                <a:lnTo>
                  <a:pt x="340080" y="57188"/>
                </a:lnTo>
                <a:lnTo>
                  <a:pt x="349643" y="51244"/>
                </a:lnTo>
                <a:lnTo>
                  <a:pt x="355904" y="41910"/>
                </a:lnTo>
                <a:lnTo>
                  <a:pt x="358152" y="29629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4830747" y="1088024"/>
            <a:ext cx="245745" cy="396875"/>
          </a:xfrm>
          <a:custGeom>
            <a:avLst/>
            <a:gdLst/>
            <a:ahLst/>
            <a:cxnLst/>
            <a:rect l="l" t="t" r="r" b="b"/>
            <a:pathLst>
              <a:path w="245745" h="396875">
                <a:moveTo>
                  <a:pt x="110327" y="0"/>
                </a:moveTo>
                <a:lnTo>
                  <a:pt x="71707" y="6655"/>
                </a:lnTo>
                <a:lnTo>
                  <a:pt x="39726" y="25660"/>
                </a:lnTo>
                <a:lnTo>
                  <a:pt x="17933" y="55575"/>
                </a:lnTo>
                <a:lnTo>
                  <a:pt x="9880" y="94958"/>
                </a:lnTo>
                <a:lnTo>
                  <a:pt x="12813" y="117617"/>
                </a:lnTo>
                <a:lnTo>
                  <a:pt x="20583" y="137497"/>
                </a:lnTo>
                <a:lnTo>
                  <a:pt x="31647" y="154084"/>
                </a:lnTo>
                <a:lnTo>
                  <a:pt x="44460" y="166863"/>
                </a:lnTo>
                <a:lnTo>
                  <a:pt x="44460" y="169059"/>
                </a:lnTo>
                <a:lnTo>
                  <a:pt x="34125" y="177550"/>
                </a:lnTo>
                <a:lnTo>
                  <a:pt x="24768" y="188819"/>
                </a:lnTo>
                <a:lnTo>
                  <a:pt x="17984" y="202559"/>
                </a:lnTo>
                <a:lnTo>
                  <a:pt x="15368" y="218459"/>
                </a:lnTo>
                <a:lnTo>
                  <a:pt x="17204" y="232876"/>
                </a:lnTo>
                <a:lnTo>
                  <a:pt x="22230" y="244875"/>
                </a:lnTo>
                <a:lnTo>
                  <a:pt x="29726" y="254506"/>
                </a:lnTo>
                <a:lnTo>
                  <a:pt x="38971" y="261822"/>
                </a:lnTo>
                <a:lnTo>
                  <a:pt x="38971" y="264017"/>
                </a:lnTo>
                <a:lnTo>
                  <a:pt x="22693" y="277234"/>
                </a:lnTo>
                <a:lnTo>
                  <a:pt x="10428" y="291942"/>
                </a:lnTo>
                <a:lnTo>
                  <a:pt x="2693" y="307783"/>
                </a:lnTo>
                <a:lnTo>
                  <a:pt x="0" y="324396"/>
                </a:lnTo>
                <a:lnTo>
                  <a:pt x="8053" y="355082"/>
                </a:lnTo>
                <a:lnTo>
                  <a:pt x="30669" y="377639"/>
                </a:lnTo>
                <a:lnTo>
                  <a:pt x="65532" y="391550"/>
                </a:lnTo>
                <a:lnTo>
                  <a:pt x="110327" y="396301"/>
                </a:lnTo>
                <a:lnTo>
                  <a:pt x="166392" y="388831"/>
                </a:lnTo>
                <a:lnTo>
                  <a:pt x="208922" y="368650"/>
                </a:lnTo>
                <a:lnTo>
                  <a:pt x="212746" y="364465"/>
                </a:lnTo>
                <a:lnTo>
                  <a:pt x="116914" y="364465"/>
                </a:lnTo>
                <a:lnTo>
                  <a:pt x="84443" y="361275"/>
                </a:lnTo>
                <a:lnTo>
                  <a:pt x="60103" y="352115"/>
                </a:lnTo>
                <a:lnTo>
                  <a:pt x="44820" y="337604"/>
                </a:lnTo>
                <a:lnTo>
                  <a:pt x="39520" y="318358"/>
                </a:lnTo>
                <a:lnTo>
                  <a:pt x="41106" y="306771"/>
                </a:lnTo>
                <a:lnTo>
                  <a:pt x="46038" y="295236"/>
                </a:lnTo>
                <a:lnTo>
                  <a:pt x="54572" y="284009"/>
                </a:lnTo>
                <a:lnTo>
                  <a:pt x="66965" y="273349"/>
                </a:lnTo>
                <a:lnTo>
                  <a:pt x="237980" y="273349"/>
                </a:lnTo>
                <a:lnTo>
                  <a:pt x="221958" y="255235"/>
                </a:lnTo>
                <a:lnTo>
                  <a:pt x="192790" y="243640"/>
                </a:lnTo>
                <a:lnTo>
                  <a:pt x="152043" y="239866"/>
                </a:lnTo>
                <a:lnTo>
                  <a:pt x="100447" y="239866"/>
                </a:lnTo>
                <a:lnTo>
                  <a:pt x="78105" y="237722"/>
                </a:lnTo>
                <a:lnTo>
                  <a:pt x="63740" y="231770"/>
                </a:lnTo>
                <a:lnTo>
                  <a:pt x="56064" y="222730"/>
                </a:lnTo>
                <a:lnTo>
                  <a:pt x="53791" y="211324"/>
                </a:lnTo>
                <a:lnTo>
                  <a:pt x="55060" y="201255"/>
                </a:lnTo>
                <a:lnTo>
                  <a:pt x="58594" y="192936"/>
                </a:lnTo>
                <a:lnTo>
                  <a:pt x="63980" y="185852"/>
                </a:lnTo>
                <a:lnTo>
                  <a:pt x="70807" y="179488"/>
                </a:lnTo>
                <a:lnTo>
                  <a:pt x="153322" y="179488"/>
                </a:lnTo>
                <a:lnTo>
                  <a:pt x="179556" y="163844"/>
                </a:lnTo>
                <a:lnTo>
                  <a:pt x="183670" y="158081"/>
                </a:lnTo>
                <a:lnTo>
                  <a:pt x="110327" y="158081"/>
                </a:lnTo>
                <a:lnTo>
                  <a:pt x="88526" y="153698"/>
                </a:lnTo>
                <a:lnTo>
                  <a:pt x="70532" y="141134"/>
                </a:lnTo>
                <a:lnTo>
                  <a:pt x="58302" y="121262"/>
                </a:lnTo>
                <a:lnTo>
                  <a:pt x="53791" y="94958"/>
                </a:lnTo>
                <a:lnTo>
                  <a:pt x="58225" y="68826"/>
                </a:lnTo>
                <a:lnTo>
                  <a:pt x="70327" y="49331"/>
                </a:lnTo>
                <a:lnTo>
                  <a:pt x="88294" y="37144"/>
                </a:lnTo>
                <a:lnTo>
                  <a:pt x="110327" y="32933"/>
                </a:lnTo>
                <a:lnTo>
                  <a:pt x="240964" y="32933"/>
                </a:lnTo>
                <a:lnTo>
                  <a:pt x="240964" y="6586"/>
                </a:lnTo>
                <a:lnTo>
                  <a:pt x="148201" y="6586"/>
                </a:lnTo>
                <a:lnTo>
                  <a:pt x="140199" y="3936"/>
                </a:lnTo>
                <a:lnTo>
                  <a:pt x="131117" y="1852"/>
                </a:lnTo>
                <a:lnTo>
                  <a:pt x="121108" y="488"/>
                </a:lnTo>
                <a:lnTo>
                  <a:pt x="110327" y="0"/>
                </a:lnTo>
                <a:close/>
              </a:path>
              <a:path w="245745" h="396875">
                <a:moveTo>
                  <a:pt x="237980" y="273349"/>
                </a:moveTo>
                <a:lnTo>
                  <a:pt x="66965" y="273349"/>
                </a:lnTo>
                <a:lnTo>
                  <a:pt x="75764" y="275424"/>
                </a:lnTo>
                <a:lnTo>
                  <a:pt x="84666" y="276779"/>
                </a:lnTo>
                <a:lnTo>
                  <a:pt x="93363" y="277517"/>
                </a:lnTo>
                <a:lnTo>
                  <a:pt x="101545" y="277740"/>
                </a:lnTo>
                <a:lnTo>
                  <a:pt x="147103" y="277740"/>
                </a:lnTo>
                <a:lnTo>
                  <a:pt x="170328" y="279412"/>
                </a:lnTo>
                <a:lnTo>
                  <a:pt x="187172" y="284944"/>
                </a:lnTo>
                <a:lnTo>
                  <a:pt x="197430" y="295107"/>
                </a:lnTo>
                <a:lnTo>
                  <a:pt x="200895" y="310673"/>
                </a:lnTo>
                <a:lnTo>
                  <a:pt x="194874" y="330657"/>
                </a:lnTo>
                <a:lnTo>
                  <a:pt x="177841" y="347861"/>
                </a:lnTo>
                <a:lnTo>
                  <a:pt x="151340" y="359920"/>
                </a:lnTo>
                <a:lnTo>
                  <a:pt x="116914" y="364465"/>
                </a:lnTo>
                <a:lnTo>
                  <a:pt x="212746" y="364465"/>
                </a:lnTo>
                <a:lnTo>
                  <a:pt x="235912" y="339104"/>
                </a:lnTo>
                <a:lnTo>
                  <a:pt x="245355" y="303538"/>
                </a:lnTo>
                <a:lnTo>
                  <a:pt x="239497" y="275064"/>
                </a:lnTo>
                <a:lnTo>
                  <a:pt x="237980" y="273349"/>
                </a:lnTo>
                <a:close/>
              </a:path>
              <a:path w="245745" h="396875">
                <a:moveTo>
                  <a:pt x="153322" y="179488"/>
                </a:moveTo>
                <a:lnTo>
                  <a:pt x="70807" y="179488"/>
                </a:lnTo>
                <a:lnTo>
                  <a:pt x="80224" y="183493"/>
                </a:lnTo>
                <a:lnTo>
                  <a:pt x="90155" y="186418"/>
                </a:lnTo>
                <a:lnTo>
                  <a:pt x="100293" y="188210"/>
                </a:lnTo>
                <a:lnTo>
                  <a:pt x="110327" y="188819"/>
                </a:lnTo>
                <a:lnTo>
                  <a:pt x="148518" y="182352"/>
                </a:lnTo>
                <a:lnTo>
                  <a:pt x="153322" y="179488"/>
                </a:lnTo>
                <a:close/>
              </a:path>
              <a:path w="245745" h="396875">
                <a:moveTo>
                  <a:pt x="240964" y="32933"/>
                </a:moveTo>
                <a:lnTo>
                  <a:pt x="110327" y="32933"/>
                </a:lnTo>
                <a:lnTo>
                  <a:pt x="132360" y="37221"/>
                </a:lnTo>
                <a:lnTo>
                  <a:pt x="150328" y="49537"/>
                </a:lnTo>
                <a:lnTo>
                  <a:pt x="162429" y="69057"/>
                </a:lnTo>
                <a:lnTo>
                  <a:pt x="166863" y="94958"/>
                </a:lnTo>
                <a:lnTo>
                  <a:pt x="162352" y="121262"/>
                </a:lnTo>
                <a:lnTo>
                  <a:pt x="150122" y="141134"/>
                </a:lnTo>
                <a:lnTo>
                  <a:pt x="132129" y="153698"/>
                </a:lnTo>
                <a:lnTo>
                  <a:pt x="110327" y="158081"/>
                </a:lnTo>
                <a:lnTo>
                  <a:pt x="183670" y="158081"/>
                </a:lnTo>
                <a:lnTo>
                  <a:pt x="200406" y="134633"/>
                </a:lnTo>
                <a:lnTo>
                  <a:pt x="208030" y="96056"/>
                </a:lnTo>
                <a:lnTo>
                  <a:pt x="206461" y="79769"/>
                </a:lnTo>
                <a:lnTo>
                  <a:pt x="202061" y="64975"/>
                </a:lnTo>
                <a:lnTo>
                  <a:pt x="195294" y="52136"/>
                </a:lnTo>
                <a:lnTo>
                  <a:pt x="186623" y="41715"/>
                </a:lnTo>
                <a:lnTo>
                  <a:pt x="240964" y="41715"/>
                </a:lnTo>
                <a:lnTo>
                  <a:pt x="240964" y="32933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806145" y="1634641"/>
            <a:ext cx="534670" cy="360680"/>
          </a:xfrm>
          <a:custGeom>
            <a:avLst/>
            <a:gdLst/>
            <a:ahLst/>
            <a:cxnLst/>
            <a:rect l="l" t="t" r="r" b="b"/>
            <a:pathLst>
              <a:path w="534669" h="360680">
                <a:moveTo>
                  <a:pt x="295300" y="360070"/>
                </a:moveTo>
                <a:lnTo>
                  <a:pt x="258508" y="250850"/>
                </a:lnTo>
                <a:lnTo>
                  <a:pt x="245922" y="213525"/>
                </a:lnTo>
                <a:lnTo>
                  <a:pt x="200888" y="79844"/>
                </a:lnTo>
                <a:lnTo>
                  <a:pt x="200888" y="213525"/>
                </a:lnTo>
                <a:lnTo>
                  <a:pt x="93306" y="213525"/>
                </a:lnTo>
                <a:lnTo>
                  <a:pt x="110324" y="159181"/>
                </a:lnTo>
                <a:lnTo>
                  <a:pt x="119595" y="129184"/>
                </a:lnTo>
                <a:lnTo>
                  <a:pt x="128511" y="99148"/>
                </a:lnTo>
                <a:lnTo>
                  <a:pt x="137109" y="68795"/>
                </a:lnTo>
                <a:lnTo>
                  <a:pt x="145453" y="37871"/>
                </a:lnTo>
                <a:lnTo>
                  <a:pt x="147650" y="37871"/>
                </a:lnTo>
                <a:lnTo>
                  <a:pt x="156324" y="68795"/>
                </a:lnTo>
                <a:lnTo>
                  <a:pt x="165150" y="99148"/>
                </a:lnTo>
                <a:lnTo>
                  <a:pt x="174282" y="129184"/>
                </a:lnTo>
                <a:lnTo>
                  <a:pt x="183870" y="159181"/>
                </a:lnTo>
                <a:lnTo>
                  <a:pt x="200888" y="213525"/>
                </a:lnTo>
                <a:lnTo>
                  <a:pt x="200888" y="79844"/>
                </a:lnTo>
                <a:lnTo>
                  <a:pt x="186753" y="37871"/>
                </a:lnTo>
                <a:lnTo>
                  <a:pt x="173990" y="0"/>
                </a:lnTo>
                <a:lnTo>
                  <a:pt x="121297" y="0"/>
                </a:lnTo>
                <a:lnTo>
                  <a:pt x="0" y="360070"/>
                </a:lnTo>
                <a:lnTo>
                  <a:pt x="46647" y="360070"/>
                </a:lnTo>
                <a:lnTo>
                  <a:pt x="81229" y="250850"/>
                </a:lnTo>
                <a:lnTo>
                  <a:pt x="212420" y="250850"/>
                </a:lnTo>
                <a:lnTo>
                  <a:pt x="246443" y="360070"/>
                </a:lnTo>
                <a:lnTo>
                  <a:pt x="295300" y="360070"/>
                </a:lnTo>
                <a:close/>
              </a:path>
              <a:path w="534669" h="360680">
                <a:moveTo>
                  <a:pt x="534454" y="322199"/>
                </a:moveTo>
                <a:lnTo>
                  <a:pt x="462546" y="322199"/>
                </a:lnTo>
                <a:lnTo>
                  <a:pt x="462546" y="9880"/>
                </a:lnTo>
                <a:lnTo>
                  <a:pt x="427418" y="9880"/>
                </a:lnTo>
                <a:lnTo>
                  <a:pt x="412203" y="18008"/>
                </a:lnTo>
                <a:lnTo>
                  <a:pt x="395033" y="25044"/>
                </a:lnTo>
                <a:lnTo>
                  <a:pt x="375399" y="30949"/>
                </a:lnTo>
                <a:lnTo>
                  <a:pt x="352767" y="35674"/>
                </a:lnTo>
                <a:lnTo>
                  <a:pt x="352767" y="65316"/>
                </a:lnTo>
                <a:lnTo>
                  <a:pt x="416991" y="65316"/>
                </a:lnTo>
                <a:lnTo>
                  <a:pt x="416991" y="322199"/>
                </a:lnTo>
                <a:lnTo>
                  <a:pt x="336854" y="322199"/>
                </a:lnTo>
                <a:lnTo>
                  <a:pt x="336854" y="360070"/>
                </a:lnTo>
                <a:lnTo>
                  <a:pt x="534454" y="360070"/>
                </a:lnTo>
                <a:lnTo>
                  <a:pt x="534454" y="322199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510762" y="1721362"/>
            <a:ext cx="209550" cy="280035"/>
          </a:xfrm>
          <a:custGeom>
            <a:avLst/>
            <a:gdLst/>
            <a:ahLst/>
            <a:cxnLst/>
            <a:rect l="l" t="t" r="r" b="b"/>
            <a:pathLst>
              <a:path w="209550" h="280035">
                <a:moveTo>
                  <a:pt x="190894" y="37873"/>
                </a:moveTo>
                <a:lnTo>
                  <a:pt x="108680" y="37873"/>
                </a:lnTo>
                <a:lnTo>
                  <a:pt x="135473" y="43456"/>
                </a:lnTo>
                <a:lnTo>
                  <a:pt x="152180" y="58251"/>
                </a:lnTo>
                <a:lnTo>
                  <a:pt x="160860" y="79323"/>
                </a:lnTo>
                <a:lnTo>
                  <a:pt x="163570" y="103740"/>
                </a:lnTo>
                <a:lnTo>
                  <a:pt x="102717" y="113344"/>
                </a:lnTo>
                <a:lnTo>
                  <a:pt x="56672" y="127479"/>
                </a:lnTo>
                <a:lnTo>
                  <a:pt x="24695" y="146857"/>
                </a:lnTo>
                <a:lnTo>
                  <a:pt x="6051" y="172190"/>
                </a:lnTo>
                <a:lnTo>
                  <a:pt x="0" y="204188"/>
                </a:lnTo>
                <a:lnTo>
                  <a:pt x="5926" y="236401"/>
                </a:lnTo>
                <a:lnTo>
                  <a:pt x="22298" y="260175"/>
                </a:lnTo>
                <a:lnTo>
                  <a:pt x="47007" y="274892"/>
                </a:lnTo>
                <a:lnTo>
                  <a:pt x="77942" y="279935"/>
                </a:lnTo>
                <a:lnTo>
                  <a:pt x="102240" y="276942"/>
                </a:lnTo>
                <a:lnTo>
                  <a:pt x="124941" y="268752"/>
                </a:lnTo>
                <a:lnTo>
                  <a:pt x="146100" y="256547"/>
                </a:lnTo>
                <a:lnTo>
                  <a:pt x="164330" y="242611"/>
                </a:lnTo>
                <a:lnTo>
                  <a:pt x="90567" y="242611"/>
                </a:lnTo>
                <a:lnTo>
                  <a:pt x="72479" y="240346"/>
                </a:lnTo>
                <a:lnTo>
                  <a:pt x="57839" y="233142"/>
                </a:lnTo>
                <a:lnTo>
                  <a:pt x="48036" y="220380"/>
                </a:lnTo>
                <a:lnTo>
                  <a:pt x="44460" y="201444"/>
                </a:lnTo>
                <a:lnTo>
                  <a:pt x="50412" y="178116"/>
                </a:lnTo>
                <a:lnTo>
                  <a:pt x="70258" y="159728"/>
                </a:lnTo>
                <a:lnTo>
                  <a:pt x="106982" y="145868"/>
                </a:lnTo>
                <a:lnTo>
                  <a:pt x="163570" y="136125"/>
                </a:lnTo>
                <a:lnTo>
                  <a:pt x="209128" y="136125"/>
                </a:lnTo>
                <a:lnTo>
                  <a:pt x="209128" y="109229"/>
                </a:lnTo>
                <a:lnTo>
                  <a:pt x="203742" y="64374"/>
                </a:lnTo>
                <a:lnTo>
                  <a:pt x="190894" y="37873"/>
                </a:lnTo>
                <a:close/>
              </a:path>
              <a:path w="209550" h="280035">
                <a:moveTo>
                  <a:pt x="209128" y="241513"/>
                </a:moveTo>
                <a:lnTo>
                  <a:pt x="167412" y="241513"/>
                </a:lnTo>
                <a:lnTo>
                  <a:pt x="171803" y="273349"/>
                </a:lnTo>
                <a:lnTo>
                  <a:pt x="209128" y="273349"/>
                </a:lnTo>
                <a:lnTo>
                  <a:pt x="209128" y="241513"/>
                </a:lnTo>
                <a:close/>
              </a:path>
              <a:path w="209550" h="280035">
                <a:moveTo>
                  <a:pt x="209128" y="136125"/>
                </a:moveTo>
                <a:lnTo>
                  <a:pt x="163570" y="136125"/>
                </a:lnTo>
                <a:lnTo>
                  <a:pt x="163570" y="208579"/>
                </a:lnTo>
                <a:lnTo>
                  <a:pt x="144907" y="223391"/>
                </a:lnTo>
                <a:lnTo>
                  <a:pt x="127068" y="234034"/>
                </a:lnTo>
                <a:lnTo>
                  <a:pt x="109229" y="240458"/>
                </a:lnTo>
                <a:lnTo>
                  <a:pt x="90567" y="242611"/>
                </a:lnTo>
                <a:lnTo>
                  <a:pt x="164330" y="242611"/>
                </a:lnTo>
                <a:lnTo>
                  <a:pt x="165765" y="241513"/>
                </a:lnTo>
                <a:lnTo>
                  <a:pt x="209128" y="241513"/>
                </a:lnTo>
                <a:lnTo>
                  <a:pt x="209128" y="136125"/>
                </a:lnTo>
                <a:close/>
              </a:path>
              <a:path w="209550" h="280035">
                <a:moveTo>
                  <a:pt x="116365" y="0"/>
                </a:moveTo>
                <a:lnTo>
                  <a:pt x="85395" y="3087"/>
                </a:lnTo>
                <a:lnTo>
                  <a:pt x="57153" y="11115"/>
                </a:lnTo>
                <a:lnTo>
                  <a:pt x="32307" y="22230"/>
                </a:lnTo>
                <a:lnTo>
                  <a:pt x="11526" y="34580"/>
                </a:lnTo>
                <a:lnTo>
                  <a:pt x="29091" y="65318"/>
                </a:lnTo>
                <a:lnTo>
                  <a:pt x="46004" y="55241"/>
                </a:lnTo>
                <a:lnTo>
                  <a:pt x="65181" y="46450"/>
                </a:lnTo>
                <a:lnTo>
                  <a:pt x="86210" y="40232"/>
                </a:lnTo>
                <a:lnTo>
                  <a:pt x="108680" y="37873"/>
                </a:lnTo>
                <a:lnTo>
                  <a:pt x="190894" y="37873"/>
                </a:lnTo>
                <a:lnTo>
                  <a:pt x="187035" y="29914"/>
                </a:lnTo>
                <a:lnTo>
                  <a:pt x="158184" y="7804"/>
                </a:lnTo>
                <a:lnTo>
                  <a:pt x="116365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1787295" y="1727948"/>
            <a:ext cx="212725" cy="273685"/>
          </a:xfrm>
          <a:custGeom>
            <a:avLst/>
            <a:gdLst/>
            <a:ahLst/>
            <a:cxnLst/>
            <a:rect l="l" t="t" r="r" b="b"/>
            <a:pathLst>
              <a:path w="212725" h="273685">
                <a:moveTo>
                  <a:pt x="212421" y="0"/>
                </a:moveTo>
                <a:lnTo>
                  <a:pt x="166863" y="0"/>
                </a:lnTo>
                <a:lnTo>
                  <a:pt x="166863" y="188819"/>
                </a:lnTo>
                <a:lnTo>
                  <a:pt x="149161" y="209051"/>
                </a:lnTo>
                <a:lnTo>
                  <a:pt x="132283" y="223056"/>
                </a:lnTo>
                <a:lnTo>
                  <a:pt x="114993" y="231195"/>
                </a:lnTo>
                <a:lnTo>
                  <a:pt x="96056" y="233828"/>
                </a:lnTo>
                <a:lnTo>
                  <a:pt x="73345" y="229712"/>
                </a:lnTo>
                <a:lnTo>
                  <a:pt x="57633" y="216950"/>
                </a:lnTo>
                <a:lnTo>
                  <a:pt x="48508" y="194925"/>
                </a:lnTo>
                <a:lnTo>
                  <a:pt x="45558" y="163021"/>
                </a:lnTo>
                <a:lnTo>
                  <a:pt x="45558" y="0"/>
                </a:lnTo>
                <a:lnTo>
                  <a:pt x="0" y="0"/>
                </a:lnTo>
                <a:lnTo>
                  <a:pt x="0" y="169059"/>
                </a:lnTo>
                <a:lnTo>
                  <a:pt x="4828" y="214068"/>
                </a:lnTo>
                <a:lnTo>
                  <a:pt x="19691" y="246727"/>
                </a:lnTo>
                <a:lnTo>
                  <a:pt x="45155" y="266625"/>
                </a:lnTo>
                <a:lnTo>
                  <a:pt x="81785" y="273349"/>
                </a:lnTo>
                <a:lnTo>
                  <a:pt x="107548" y="269892"/>
                </a:lnTo>
                <a:lnTo>
                  <a:pt x="130225" y="260107"/>
                </a:lnTo>
                <a:lnTo>
                  <a:pt x="150637" y="244866"/>
                </a:lnTo>
                <a:lnTo>
                  <a:pt x="169608" y="225046"/>
                </a:lnTo>
                <a:lnTo>
                  <a:pt x="171254" y="225046"/>
                </a:lnTo>
                <a:lnTo>
                  <a:pt x="175097" y="266762"/>
                </a:lnTo>
                <a:lnTo>
                  <a:pt x="212421" y="266762"/>
                </a:lnTo>
                <a:lnTo>
                  <a:pt x="21242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2046044" y="1597311"/>
            <a:ext cx="158750" cy="397510"/>
          </a:xfrm>
          <a:custGeom>
            <a:avLst/>
            <a:gdLst/>
            <a:ahLst/>
            <a:cxnLst/>
            <a:rect l="l" t="t" r="r" b="b"/>
            <a:pathLst>
              <a:path w="158750" h="397510">
                <a:moveTo>
                  <a:pt x="114169" y="0"/>
                </a:moveTo>
                <a:lnTo>
                  <a:pt x="79529" y="6252"/>
                </a:lnTo>
                <a:lnTo>
                  <a:pt x="55232" y="24082"/>
                </a:lnTo>
                <a:lnTo>
                  <a:pt x="40918" y="52102"/>
                </a:lnTo>
                <a:lnTo>
                  <a:pt x="36226" y="88920"/>
                </a:lnTo>
                <a:lnTo>
                  <a:pt x="36226" y="130636"/>
                </a:lnTo>
                <a:lnTo>
                  <a:pt x="0" y="133381"/>
                </a:lnTo>
                <a:lnTo>
                  <a:pt x="0" y="167412"/>
                </a:lnTo>
                <a:lnTo>
                  <a:pt x="36226" y="167412"/>
                </a:lnTo>
                <a:lnTo>
                  <a:pt x="36226" y="397399"/>
                </a:lnTo>
                <a:lnTo>
                  <a:pt x="81785" y="397399"/>
                </a:lnTo>
                <a:lnTo>
                  <a:pt x="81785" y="167412"/>
                </a:lnTo>
                <a:lnTo>
                  <a:pt x="137772" y="167412"/>
                </a:lnTo>
                <a:lnTo>
                  <a:pt x="137772" y="130636"/>
                </a:lnTo>
                <a:lnTo>
                  <a:pt x="81785" y="130636"/>
                </a:lnTo>
                <a:lnTo>
                  <a:pt x="81785" y="88920"/>
                </a:lnTo>
                <a:lnTo>
                  <a:pt x="84066" y="66416"/>
                </a:lnTo>
                <a:lnTo>
                  <a:pt x="90979" y="50086"/>
                </a:lnTo>
                <a:lnTo>
                  <a:pt x="102625" y="40137"/>
                </a:lnTo>
                <a:lnTo>
                  <a:pt x="119109" y="36775"/>
                </a:lnTo>
                <a:lnTo>
                  <a:pt x="126211" y="37170"/>
                </a:lnTo>
                <a:lnTo>
                  <a:pt x="133518" y="38285"/>
                </a:lnTo>
                <a:lnTo>
                  <a:pt x="141031" y="40017"/>
                </a:lnTo>
                <a:lnTo>
                  <a:pt x="148750" y="42264"/>
                </a:lnTo>
                <a:lnTo>
                  <a:pt x="158630" y="8782"/>
                </a:lnTo>
                <a:lnTo>
                  <a:pt x="149367" y="5326"/>
                </a:lnTo>
                <a:lnTo>
                  <a:pt x="138458" y="2538"/>
                </a:lnTo>
                <a:lnTo>
                  <a:pt x="126520" y="677"/>
                </a:lnTo>
                <a:lnTo>
                  <a:pt x="11416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1" name="object 31"/>
          <p:cNvGrpSpPr/>
          <p:nvPr/>
        </p:nvGrpSpPr>
        <p:grpSpPr>
          <a:xfrm>
            <a:off x="2301279" y="1634637"/>
            <a:ext cx="675005" cy="453390"/>
            <a:chOff x="2301279" y="1634637"/>
            <a:chExt cx="675005" cy="453390"/>
          </a:xfrm>
        </p:grpSpPr>
        <p:sp>
          <p:nvSpPr>
            <p:cNvPr id="32" name="object 32"/>
            <p:cNvSpPr/>
            <p:nvPr/>
          </p:nvSpPr>
          <p:spPr>
            <a:xfrm>
              <a:off x="2301278" y="1634641"/>
              <a:ext cx="549275" cy="367030"/>
            </a:xfrm>
            <a:custGeom>
              <a:avLst/>
              <a:gdLst/>
              <a:ahLst/>
              <a:cxnLst/>
              <a:rect l="l" t="t" r="r" b="b"/>
              <a:pathLst>
                <a:path w="549275" h="367030">
                  <a:moveTo>
                    <a:pt x="295300" y="360070"/>
                  </a:moveTo>
                  <a:lnTo>
                    <a:pt x="258495" y="250850"/>
                  </a:lnTo>
                  <a:lnTo>
                    <a:pt x="245922" y="213525"/>
                  </a:lnTo>
                  <a:lnTo>
                    <a:pt x="200888" y="79844"/>
                  </a:lnTo>
                  <a:lnTo>
                    <a:pt x="200888" y="213525"/>
                  </a:lnTo>
                  <a:lnTo>
                    <a:pt x="93306" y="213525"/>
                  </a:lnTo>
                  <a:lnTo>
                    <a:pt x="110324" y="159181"/>
                  </a:lnTo>
                  <a:lnTo>
                    <a:pt x="119595" y="129184"/>
                  </a:lnTo>
                  <a:lnTo>
                    <a:pt x="128511" y="99148"/>
                  </a:lnTo>
                  <a:lnTo>
                    <a:pt x="137109" y="68795"/>
                  </a:lnTo>
                  <a:lnTo>
                    <a:pt x="145453" y="37871"/>
                  </a:lnTo>
                  <a:lnTo>
                    <a:pt x="147650" y="37871"/>
                  </a:lnTo>
                  <a:lnTo>
                    <a:pt x="156324" y="68795"/>
                  </a:lnTo>
                  <a:lnTo>
                    <a:pt x="165138" y="99148"/>
                  </a:lnTo>
                  <a:lnTo>
                    <a:pt x="174282" y="129184"/>
                  </a:lnTo>
                  <a:lnTo>
                    <a:pt x="183870" y="159181"/>
                  </a:lnTo>
                  <a:lnTo>
                    <a:pt x="200888" y="213525"/>
                  </a:lnTo>
                  <a:lnTo>
                    <a:pt x="200888" y="79844"/>
                  </a:lnTo>
                  <a:lnTo>
                    <a:pt x="186753" y="37871"/>
                  </a:lnTo>
                  <a:lnTo>
                    <a:pt x="173990" y="0"/>
                  </a:lnTo>
                  <a:lnTo>
                    <a:pt x="121297" y="0"/>
                  </a:lnTo>
                  <a:lnTo>
                    <a:pt x="0" y="360070"/>
                  </a:lnTo>
                  <a:lnTo>
                    <a:pt x="46647" y="360070"/>
                  </a:lnTo>
                  <a:lnTo>
                    <a:pt x="81229" y="250850"/>
                  </a:lnTo>
                  <a:lnTo>
                    <a:pt x="212420" y="250850"/>
                  </a:lnTo>
                  <a:lnTo>
                    <a:pt x="246443" y="360070"/>
                  </a:lnTo>
                  <a:lnTo>
                    <a:pt x="295300" y="360070"/>
                  </a:lnTo>
                  <a:close/>
                </a:path>
                <a:path w="549275" h="367030">
                  <a:moveTo>
                    <a:pt x="548665" y="266763"/>
                  </a:moveTo>
                  <a:lnTo>
                    <a:pt x="542772" y="233883"/>
                  </a:lnTo>
                  <a:lnTo>
                    <a:pt x="526643" y="207899"/>
                  </a:lnTo>
                  <a:lnTo>
                    <a:pt x="502589" y="189115"/>
                  </a:lnTo>
                  <a:lnTo>
                    <a:pt x="472922" y="177838"/>
                  </a:lnTo>
                  <a:lnTo>
                    <a:pt x="472922" y="175641"/>
                  </a:lnTo>
                  <a:lnTo>
                    <a:pt x="498767" y="162534"/>
                  </a:lnTo>
                  <a:lnTo>
                    <a:pt x="518680" y="144424"/>
                  </a:lnTo>
                  <a:lnTo>
                    <a:pt x="531507" y="121069"/>
                  </a:lnTo>
                  <a:lnTo>
                    <a:pt x="536041" y="92214"/>
                  </a:lnTo>
                  <a:lnTo>
                    <a:pt x="528231" y="54470"/>
                  </a:lnTo>
                  <a:lnTo>
                    <a:pt x="506476" y="26555"/>
                  </a:lnTo>
                  <a:lnTo>
                    <a:pt x="473290" y="9232"/>
                  </a:lnTo>
                  <a:lnTo>
                    <a:pt x="431203" y="3289"/>
                  </a:lnTo>
                  <a:lnTo>
                    <a:pt x="401929" y="6604"/>
                  </a:lnTo>
                  <a:lnTo>
                    <a:pt x="375627" y="15786"/>
                  </a:lnTo>
                  <a:lnTo>
                    <a:pt x="352005" y="29692"/>
                  </a:lnTo>
                  <a:lnTo>
                    <a:pt x="330758" y="47205"/>
                  </a:lnTo>
                  <a:lnTo>
                    <a:pt x="354914" y="75742"/>
                  </a:lnTo>
                  <a:lnTo>
                    <a:pt x="371284" y="61696"/>
                  </a:lnTo>
                  <a:lnTo>
                    <a:pt x="389153" y="50571"/>
                  </a:lnTo>
                  <a:lnTo>
                    <a:pt x="408559" y="43256"/>
                  </a:lnTo>
                  <a:lnTo>
                    <a:pt x="429564" y="40614"/>
                  </a:lnTo>
                  <a:lnTo>
                    <a:pt x="454736" y="44488"/>
                  </a:lnTo>
                  <a:lnTo>
                    <a:pt x="473748" y="55511"/>
                  </a:lnTo>
                  <a:lnTo>
                    <a:pt x="485749" y="72809"/>
                  </a:lnTo>
                  <a:lnTo>
                    <a:pt x="489940" y="95504"/>
                  </a:lnTo>
                  <a:lnTo>
                    <a:pt x="484835" y="121234"/>
                  </a:lnTo>
                  <a:lnTo>
                    <a:pt x="468045" y="141960"/>
                  </a:lnTo>
                  <a:lnTo>
                    <a:pt x="437375" y="155790"/>
                  </a:lnTo>
                  <a:lnTo>
                    <a:pt x="390588" y="160820"/>
                  </a:lnTo>
                  <a:lnTo>
                    <a:pt x="390588" y="195402"/>
                  </a:lnTo>
                  <a:lnTo>
                    <a:pt x="443280" y="200431"/>
                  </a:lnTo>
                  <a:lnTo>
                    <a:pt x="477862" y="214617"/>
                  </a:lnTo>
                  <a:lnTo>
                    <a:pt x="496798" y="236626"/>
                  </a:lnTo>
                  <a:lnTo>
                    <a:pt x="502564" y="265112"/>
                  </a:lnTo>
                  <a:lnTo>
                    <a:pt x="497179" y="291503"/>
                  </a:lnTo>
                  <a:lnTo>
                    <a:pt x="482180" y="311569"/>
                  </a:lnTo>
                  <a:lnTo>
                    <a:pt x="459257" y="324319"/>
                  </a:lnTo>
                  <a:lnTo>
                    <a:pt x="430110" y="328790"/>
                  </a:lnTo>
                  <a:lnTo>
                    <a:pt x="401701" y="325437"/>
                  </a:lnTo>
                  <a:lnTo>
                    <a:pt x="377761" y="316433"/>
                  </a:lnTo>
                  <a:lnTo>
                    <a:pt x="357632" y="303314"/>
                  </a:lnTo>
                  <a:lnTo>
                    <a:pt x="340639" y="287616"/>
                  </a:lnTo>
                  <a:lnTo>
                    <a:pt x="317588" y="317258"/>
                  </a:lnTo>
                  <a:lnTo>
                    <a:pt x="337680" y="335864"/>
                  </a:lnTo>
                  <a:lnTo>
                    <a:pt x="363080" y="351637"/>
                  </a:lnTo>
                  <a:lnTo>
                    <a:pt x="394538" y="362572"/>
                  </a:lnTo>
                  <a:lnTo>
                    <a:pt x="432854" y="366661"/>
                  </a:lnTo>
                  <a:lnTo>
                    <a:pt x="478040" y="359778"/>
                  </a:lnTo>
                  <a:lnTo>
                    <a:pt x="514845" y="339966"/>
                  </a:lnTo>
                  <a:lnTo>
                    <a:pt x="539610" y="308533"/>
                  </a:lnTo>
                  <a:lnTo>
                    <a:pt x="548665" y="26676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892273" y="1931588"/>
              <a:ext cx="83431" cy="15643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/>
          <p:cNvSpPr/>
          <p:nvPr/>
        </p:nvSpPr>
        <p:spPr>
          <a:xfrm>
            <a:off x="3115119" y="1634641"/>
            <a:ext cx="539750" cy="367030"/>
          </a:xfrm>
          <a:custGeom>
            <a:avLst/>
            <a:gdLst/>
            <a:ahLst/>
            <a:cxnLst/>
            <a:rect l="l" t="t" r="r" b="b"/>
            <a:pathLst>
              <a:path w="539750" h="367030">
                <a:moveTo>
                  <a:pt x="295300" y="360070"/>
                </a:moveTo>
                <a:lnTo>
                  <a:pt x="258508" y="250850"/>
                </a:lnTo>
                <a:lnTo>
                  <a:pt x="245935" y="213525"/>
                </a:lnTo>
                <a:lnTo>
                  <a:pt x="200888" y="79832"/>
                </a:lnTo>
                <a:lnTo>
                  <a:pt x="200888" y="213525"/>
                </a:lnTo>
                <a:lnTo>
                  <a:pt x="93306" y="213525"/>
                </a:lnTo>
                <a:lnTo>
                  <a:pt x="110324" y="159181"/>
                </a:lnTo>
                <a:lnTo>
                  <a:pt x="119595" y="129184"/>
                </a:lnTo>
                <a:lnTo>
                  <a:pt x="128511" y="99148"/>
                </a:lnTo>
                <a:lnTo>
                  <a:pt x="137109" y="68795"/>
                </a:lnTo>
                <a:lnTo>
                  <a:pt x="145453" y="37871"/>
                </a:lnTo>
                <a:lnTo>
                  <a:pt x="147650" y="37871"/>
                </a:lnTo>
                <a:lnTo>
                  <a:pt x="156324" y="68795"/>
                </a:lnTo>
                <a:lnTo>
                  <a:pt x="165150" y="99148"/>
                </a:lnTo>
                <a:lnTo>
                  <a:pt x="174282" y="129184"/>
                </a:lnTo>
                <a:lnTo>
                  <a:pt x="183883" y="159181"/>
                </a:lnTo>
                <a:lnTo>
                  <a:pt x="200888" y="213525"/>
                </a:lnTo>
                <a:lnTo>
                  <a:pt x="200888" y="79832"/>
                </a:lnTo>
                <a:lnTo>
                  <a:pt x="186753" y="37871"/>
                </a:lnTo>
                <a:lnTo>
                  <a:pt x="174002" y="0"/>
                </a:lnTo>
                <a:lnTo>
                  <a:pt x="121310" y="0"/>
                </a:lnTo>
                <a:lnTo>
                  <a:pt x="0" y="360070"/>
                </a:lnTo>
                <a:lnTo>
                  <a:pt x="46659" y="360070"/>
                </a:lnTo>
                <a:lnTo>
                  <a:pt x="81229" y="250850"/>
                </a:lnTo>
                <a:lnTo>
                  <a:pt x="212420" y="250850"/>
                </a:lnTo>
                <a:lnTo>
                  <a:pt x="246456" y="360070"/>
                </a:lnTo>
                <a:lnTo>
                  <a:pt x="295300" y="360070"/>
                </a:lnTo>
                <a:close/>
              </a:path>
              <a:path w="539750" h="367030">
                <a:moveTo>
                  <a:pt x="539292" y="93306"/>
                </a:moveTo>
                <a:lnTo>
                  <a:pt x="493725" y="93306"/>
                </a:lnTo>
                <a:lnTo>
                  <a:pt x="493725" y="282130"/>
                </a:lnTo>
                <a:lnTo>
                  <a:pt x="476021" y="302361"/>
                </a:lnTo>
                <a:lnTo>
                  <a:pt x="459143" y="316369"/>
                </a:lnTo>
                <a:lnTo>
                  <a:pt x="441858" y="324510"/>
                </a:lnTo>
                <a:lnTo>
                  <a:pt x="422922" y="327139"/>
                </a:lnTo>
                <a:lnTo>
                  <a:pt x="400215" y="323024"/>
                </a:lnTo>
                <a:lnTo>
                  <a:pt x="384505" y="310261"/>
                </a:lnTo>
                <a:lnTo>
                  <a:pt x="375373" y="288239"/>
                </a:lnTo>
                <a:lnTo>
                  <a:pt x="372427" y="256336"/>
                </a:lnTo>
                <a:lnTo>
                  <a:pt x="372427" y="93306"/>
                </a:lnTo>
                <a:lnTo>
                  <a:pt x="326859" y="93306"/>
                </a:lnTo>
                <a:lnTo>
                  <a:pt x="326859" y="262369"/>
                </a:lnTo>
                <a:lnTo>
                  <a:pt x="331698" y="307378"/>
                </a:lnTo>
                <a:lnTo>
                  <a:pt x="346557" y="340042"/>
                </a:lnTo>
                <a:lnTo>
                  <a:pt x="372021" y="359943"/>
                </a:lnTo>
                <a:lnTo>
                  <a:pt x="408647" y="366661"/>
                </a:lnTo>
                <a:lnTo>
                  <a:pt x="434416" y="363207"/>
                </a:lnTo>
                <a:lnTo>
                  <a:pt x="457085" y="353415"/>
                </a:lnTo>
                <a:lnTo>
                  <a:pt x="477507" y="338175"/>
                </a:lnTo>
                <a:lnTo>
                  <a:pt x="496468" y="318363"/>
                </a:lnTo>
                <a:lnTo>
                  <a:pt x="498119" y="318363"/>
                </a:lnTo>
                <a:lnTo>
                  <a:pt x="501967" y="360070"/>
                </a:lnTo>
                <a:lnTo>
                  <a:pt x="539292" y="360070"/>
                </a:lnTo>
                <a:lnTo>
                  <a:pt x="539292" y="9330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3728173" y="1598408"/>
            <a:ext cx="517525" cy="403225"/>
          </a:xfrm>
          <a:custGeom>
            <a:avLst/>
            <a:gdLst/>
            <a:ahLst/>
            <a:cxnLst/>
            <a:rect l="l" t="t" r="r" b="b"/>
            <a:pathLst>
              <a:path w="517525" h="403225">
                <a:moveTo>
                  <a:pt x="255790" y="321106"/>
                </a:moveTo>
                <a:lnTo>
                  <a:pt x="245224" y="278549"/>
                </a:lnTo>
                <a:lnTo>
                  <a:pt x="220040" y="252234"/>
                </a:lnTo>
                <a:lnTo>
                  <a:pt x="189992" y="234200"/>
                </a:lnTo>
                <a:lnTo>
                  <a:pt x="164807" y="216458"/>
                </a:lnTo>
                <a:lnTo>
                  <a:pt x="154241" y="191020"/>
                </a:lnTo>
                <a:lnTo>
                  <a:pt x="162737" y="165442"/>
                </a:lnTo>
                <a:lnTo>
                  <a:pt x="181419" y="141960"/>
                </a:lnTo>
                <a:lnTo>
                  <a:pt x="200088" y="115303"/>
                </a:lnTo>
                <a:lnTo>
                  <a:pt x="208584" y="80149"/>
                </a:lnTo>
                <a:lnTo>
                  <a:pt x="202069" y="49326"/>
                </a:lnTo>
                <a:lnTo>
                  <a:pt x="183261" y="23812"/>
                </a:lnTo>
                <a:lnTo>
                  <a:pt x="153238" y="6426"/>
                </a:lnTo>
                <a:lnTo>
                  <a:pt x="113080" y="0"/>
                </a:lnTo>
                <a:lnTo>
                  <a:pt x="65532" y="8115"/>
                </a:lnTo>
                <a:lnTo>
                  <a:pt x="29984" y="31089"/>
                </a:lnTo>
                <a:lnTo>
                  <a:pt x="7708" y="66929"/>
                </a:lnTo>
                <a:lnTo>
                  <a:pt x="0" y="113626"/>
                </a:lnTo>
                <a:lnTo>
                  <a:pt x="0" y="396303"/>
                </a:lnTo>
                <a:lnTo>
                  <a:pt x="45008" y="396303"/>
                </a:lnTo>
                <a:lnTo>
                  <a:pt x="45008" y="122415"/>
                </a:lnTo>
                <a:lnTo>
                  <a:pt x="49847" y="85178"/>
                </a:lnTo>
                <a:lnTo>
                  <a:pt x="63538" y="58394"/>
                </a:lnTo>
                <a:lnTo>
                  <a:pt x="84848" y="42214"/>
                </a:lnTo>
                <a:lnTo>
                  <a:pt x="112522" y="36779"/>
                </a:lnTo>
                <a:lnTo>
                  <a:pt x="133934" y="40474"/>
                </a:lnTo>
                <a:lnTo>
                  <a:pt x="149987" y="50647"/>
                </a:lnTo>
                <a:lnTo>
                  <a:pt x="160070" y="65963"/>
                </a:lnTo>
                <a:lnTo>
                  <a:pt x="163576" y="85090"/>
                </a:lnTo>
                <a:lnTo>
                  <a:pt x="155346" y="114998"/>
                </a:lnTo>
                <a:lnTo>
                  <a:pt x="137223" y="139560"/>
                </a:lnTo>
                <a:lnTo>
                  <a:pt x="119113" y="164744"/>
                </a:lnTo>
                <a:lnTo>
                  <a:pt x="110883" y="196507"/>
                </a:lnTo>
                <a:lnTo>
                  <a:pt x="121437" y="232943"/>
                </a:lnTo>
                <a:lnTo>
                  <a:pt x="146621" y="255955"/>
                </a:lnTo>
                <a:lnTo>
                  <a:pt x="176682" y="273494"/>
                </a:lnTo>
                <a:lnTo>
                  <a:pt x="201866" y="293484"/>
                </a:lnTo>
                <a:lnTo>
                  <a:pt x="212420" y="323850"/>
                </a:lnTo>
                <a:lnTo>
                  <a:pt x="209461" y="340360"/>
                </a:lnTo>
                <a:lnTo>
                  <a:pt x="200698" y="354177"/>
                </a:lnTo>
                <a:lnTo>
                  <a:pt x="186258" y="363677"/>
                </a:lnTo>
                <a:lnTo>
                  <a:pt x="166319" y="367220"/>
                </a:lnTo>
                <a:lnTo>
                  <a:pt x="151130" y="366026"/>
                </a:lnTo>
                <a:lnTo>
                  <a:pt x="136613" y="362204"/>
                </a:lnTo>
                <a:lnTo>
                  <a:pt x="122402" y="355409"/>
                </a:lnTo>
                <a:lnTo>
                  <a:pt x="108140" y="345262"/>
                </a:lnTo>
                <a:lnTo>
                  <a:pt x="90017" y="375996"/>
                </a:lnTo>
                <a:lnTo>
                  <a:pt x="107454" y="387845"/>
                </a:lnTo>
                <a:lnTo>
                  <a:pt x="126111" y="396240"/>
                </a:lnTo>
                <a:lnTo>
                  <a:pt x="146215" y="401243"/>
                </a:lnTo>
                <a:lnTo>
                  <a:pt x="167970" y="402894"/>
                </a:lnTo>
                <a:lnTo>
                  <a:pt x="204381" y="396595"/>
                </a:lnTo>
                <a:lnTo>
                  <a:pt x="232054" y="379298"/>
                </a:lnTo>
                <a:lnTo>
                  <a:pt x="249631" y="353339"/>
                </a:lnTo>
                <a:lnTo>
                  <a:pt x="255790" y="321106"/>
                </a:lnTo>
                <a:close/>
              </a:path>
              <a:path w="517525" h="403225">
                <a:moveTo>
                  <a:pt x="517499" y="248107"/>
                </a:moveTo>
                <a:lnTo>
                  <a:pt x="510349" y="196138"/>
                </a:lnTo>
                <a:lnTo>
                  <a:pt x="490816" y="159181"/>
                </a:lnTo>
                <a:lnTo>
                  <a:pt x="476885" y="147332"/>
                </a:lnTo>
                <a:lnTo>
                  <a:pt x="476885" y="239877"/>
                </a:lnTo>
                <a:lnTo>
                  <a:pt x="335813" y="239877"/>
                </a:lnTo>
                <a:lnTo>
                  <a:pt x="344716" y="205727"/>
                </a:lnTo>
                <a:lnTo>
                  <a:pt x="361746" y="180390"/>
                </a:lnTo>
                <a:lnTo>
                  <a:pt x="384759" y="164617"/>
                </a:lnTo>
                <a:lnTo>
                  <a:pt x="411568" y="159181"/>
                </a:lnTo>
                <a:lnTo>
                  <a:pt x="438912" y="164388"/>
                </a:lnTo>
                <a:lnTo>
                  <a:pt x="459460" y="179768"/>
                </a:lnTo>
                <a:lnTo>
                  <a:pt x="472389" y="205041"/>
                </a:lnTo>
                <a:lnTo>
                  <a:pt x="476885" y="239877"/>
                </a:lnTo>
                <a:lnTo>
                  <a:pt x="476885" y="147332"/>
                </a:lnTo>
                <a:lnTo>
                  <a:pt x="455904" y="131711"/>
                </a:lnTo>
                <a:lnTo>
                  <a:pt x="410464" y="122961"/>
                </a:lnTo>
                <a:lnTo>
                  <a:pt x="366064" y="132638"/>
                </a:lnTo>
                <a:lnTo>
                  <a:pt x="327787" y="160426"/>
                </a:lnTo>
                <a:lnTo>
                  <a:pt x="300939" y="204470"/>
                </a:lnTo>
                <a:lnTo>
                  <a:pt x="290804" y="262928"/>
                </a:lnTo>
                <a:lnTo>
                  <a:pt x="297205" y="311416"/>
                </a:lnTo>
                <a:lnTo>
                  <a:pt x="315087" y="350367"/>
                </a:lnTo>
                <a:lnTo>
                  <a:pt x="342506" y="379082"/>
                </a:lnTo>
                <a:lnTo>
                  <a:pt x="377507" y="396824"/>
                </a:lnTo>
                <a:lnTo>
                  <a:pt x="418147" y="402894"/>
                </a:lnTo>
                <a:lnTo>
                  <a:pt x="444233" y="400926"/>
                </a:lnTo>
                <a:lnTo>
                  <a:pt x="467487" y="395351"/>
                </a:lnTo>
                <a:lnTo>
                  <a:pt x="488162" y="386689"/>
                </a:lnTo>
                <a:lnTo>
                  <a:pt x="506526" y="375450"/>
                </a:lnTo>
                <a:lnTo>
                  <a:pt x="501421" y="366115"/>
                </a:lnTo>
                <a:lnTo>
                  <a:pt x="490601" y="346354"/>
                </a:lnTo>
                <a:lnTo>
                  <a:pt x="475894" y="354774"/>
                </a:lnTo>
                <a:lnTo>
                  <a:pt x="459803" y="360972"/>
                </a:lnTo>
                <a:lnTo>
                  <a:pt x="442366" y="364807"/>
                </a:lnTo>
                <a:lnTo>
                  <a:pt x="423646" y="366115"/>
                </a:lnTo>
                <a:lnTo>
                  <a:pt x="389153" y="359600"/>
                </a:lnTo>
                <a:lnTo>
                  <a:pt x="362229" y="341147"/>
                </a:lnTo>
                <a:lnTo>
                  <a:pt x="344055" y="312394"/>
                </a:lnTo>
                <a:lnTo>
                  <a:pt x="335813" y="275005"/>
                </a:lnTo>
                <a:lnTo>
                  <a:pt x="515302" y="275005"/>
                </a:lnTo>
                <a:lnTo>
                  <a:pt x="516343" y="268490"/>
                </a:lnTo>
                <a:lnTo>
                  <a:pt x="517017" y="261962"/>
                </a:lnTo>
                <a:lnTo>
                  <a:pt x="517385" y="255244"/>
                </a:lnTo>
                <a:lnTo>
                  <a:pt x="517499" y="248107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4300571" y="1721361"/>
            <a:ext cx="214629" cy="273685"/>
          </a:xfrm>
          <a:custGeom>
            <a:avLst/>
            <a:gdLst/>
            <a:ahLst/>
            <a:cxnLst/>
            <a:rect l="l" t="t" r="r" b="b"/>
            <a:pathLst>
              <a:path w="214629" h="273685">
                <a:moveTo>
                  <a:pt x="132283" y="0"/>
                </a:moveTo>
                <a:lnTo>
                  <a:pt x="106339" y="3482"/>
                </a:lnTo>
                <a:lnTo>
                  <a:pt x="83226" y="13036"/>
                </a:lnTo>
                <a:lnTo>
                  <a:pt x="62273" y="27324"/>
                </a:lnTo>
                <a:lnTo>
                  <a:pt x="42813" y="45009"/>
                </a:lnTo>
                <a:lnTo>
                  <a:pt x="41167" y="45009"/>
                </a:lnTo>
                <a:lnTo>
                  <a:pt x="37324" y="6586"/>
                </a:lnTo>
                <a:lnTo>
                  <a:pt x="0" y="6586"/>
                </a:lnTo>
                <a:lnTo>
                  <a:pt x="0" y="273349"/>
                </a:lnTo>
                <a:lnTo>
                  <a:pt x="45558" y="273349"/>
                </a:lnTo>
                <a:lnTo>
                  <a:pt x="45558" y="80138"/>
                </a:lnTo>
                <a:lnTo>
                  <a:pt x="64212" y="62445"/>
                </a:lnTo>
                <a:lnTo>
                  <a:pt x="81579" y="49743"/>
                </a:lnTo>
                <a:lnTo>
                  <a:pt x="99049" y="42084"/>
                </a:lnTo>
                <a:lnTo>
                  <a:pt x="118012" y="39520"/>
                </a:lnTo>
                <a:lnTo>
                  <a:pt x="140722" y="43559"/>
                </a:lnTo>
                <a:lnTo>
                  <a:pt x="156434" y="56193"/>
                </a:lnTo>
                <a:lnTo>
                  <a:pt x="165560" y="78191"/>
                </a:lnTo>
                <a:lnTo>
                  <a:pt x="168510" y="110327"/>
                </a:lnTo>
                <a:lnTo>
                  <a:pt x="168510" y="273349"/>
                </a:lnTo>
                <a:lnTo>
                  <a:pt x="214068" y="273349"/>
                </a:lnTo>
                <a:lnTo>
                  <a:pt x="214068" y="104289"/>
                </a:lnTo>
                <a:lnTo>
                  <a:pt x="209240" y="59280"/>
                </a:lnTo>
                <a:lnTo>
                  <a:pt x="194377" y="26621"/>
                </a:lnTo>
                <a:lnTo>
                  <a:pt x="168913" y="6723"/>
                </a:lnTo>
                <a:lnTo>
                  <a:pt x="13228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2163025" y="2417275"/>
            <a:ext cx="152298" cy="2107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8" name="object 38"/>
          <p:cNvGrpSpPr/>
          <p:nvPr/>
        </p:nvGrpSpPr>
        <p:grpSpPr>
          <a:xfrm>
            <a:off x="2349543" y="2405065"/>
            <a:ext cx="199390" cy="227329"/>
            <a:chOff x="2349543" y="2405065"/>
            <a:chExt cx="199390" cy="227329"/>
          </a:xfrm>
        </p:grpSpPr>
        <p:sp>
          <p:nvSpPr>
            <p:cNvPr id="39" name="object 39"/>
            <p:cNvSpPr/>
            <p:nvPr/>
          </p:nvSpPr>
          <p:spPr>
            <a:xfrm>
              <a:off x="2349543" y="2405065"/>
              <a:ext cx="35560" cy="223520"/>
            </a:xfrm>
            <a:custGeom>
              <a:avLst/>
              <a:gdLst/>
              <a:ahLst/>
              <a:cxnLst/>
              <a:rect l="l" t="t" r="r" b="b"/>
              <a:pathLst>
                <a:path w="35560" h="223519">
                  <a:moveTo>
                    <a:pt x="30845" y="66831"/>
                  </a:moveTo>
                  <a:lnTo>
                    <a:pt x="4176" y="66831"/>
                  </a:lnTo>
                  <a:lnTo>
                    <a:pt x="4176" y="222986"/>
                  </a:lnTo>
                  <a:lnTo>
                    <a:pt x="30845" y="222986"/>
                  </a:lnTo>
                  <a:lnTo>
                    <a:pt x="30845" y="66831"/>
                  </a:lnTo>
                  <a:close/>
                </a:path>
                <a:path w="35560" h="223519">
                  <a:moveTo>
                    <a:pt x="27953" y="0"/>
                  </a:moveTo>
                  <a:lnTo>
                    <a:pt x="7390" y="0"/>
                  </a:lnTo>
                  <a:lnTo>
                    <a:pt x="0" y="7068"/>
                  </a:lnTo>
                  <a:lnTo>
                    <a:pt x="0" y="27953"/>
                  </a:lnTo>
                  <a:lnTo>
                    <a:pt x="7390" y="34701"/>
                  </a:lnTo>
                  <a:lnTo>
                    <a:pt x="27953" y="34701"/>
                  </a:lnTo>
                  <a:lnTo>
                    <a:pt x="35343" y="27953"/>
                  </a:lnTo>
                  <a:lnTo>
                    <a:pt x="35343" y="7068"/>
                  </a:lnTo>
                  <a:lnTo>
                    <a:pt x="2795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416054" y="2468041"/>
              <a:ext cx="132699" cy="16386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1" name="object 41"/>
          <p:cNvGrpSpPr/>
          <p:nvPr/>
        </p:nvGrpSpPr>
        <p:grpSpPr>
          <a:xfrm>
            <a:off x="2653820" y="2405065"/>
            <a:ext cx="746125" cy="227329"/>
            <a:chOff x="2653820" y="2405065"/>
            <a:chExt cx="746125" cy="227329"/>
          </a:xfrm>
        </p:grpSpPr>
        <p:sp>
          <p:nvSpPr>
            <p:cNvPr id="42" name="object 42"/>
            <p:cNvSpPr/>
            <p:nvPr/>
          </p:nvSpPr>
          <p:spPr>
            <a:xfrm>
              <a:off x="2653817" y="2405074"/>
              <a:ext cx="180340" cy="223520"/>
            </a:xfrm>
            <a:custGeom>
              <a:avLst/>
              <a:gdLst/>
              <a:ahLst/>
              <a:cxnLst/>
              <a:rect l="l" t="t" r="r" b="b"/>
              <a:pathLst>
                <a:path w="180339" h="223519">
                  <a:moveTo>
                    <a:pt x="118884" y="199694"/>
                  </a:moveTo>
                  <a:lnTo>
                    <a:pt x="26987" y="199694"/>
                  </a:lnTo>
                  <a:lnTo>
                    <a:pt x="26987" y="11734"/>
                  </a:lnTo>
                  <a:lnTo>
                    <a:pt x="0" y="11734"/>
                  </a:lnTo>
                  <a:lnTo>
                    <a:pt x="0" y="199694"/>
                  </a:lnTo>
                  <a:lnTo>
                    <a:pt x="0" y="222554"/>
                  </a:lnTo>
                  <a:lnTo>
                    <a:pt x="118884" y="222554"/>
                  </a:lnTo>
                  <a:lnTo>
                    <a:pt x="118884" y="199694"/>
                  </a:lnTo>
                  <a:close/>
                </a:path>
                <a:path w="180339" h="223519">
                  <a:moveTo>
                    <a:pt x="175552" y="66827"/>
                  </a:moveTo>
                  <a:lnTo>
                    <a:pt x="148894" y="66827"/>
                  </a:lnTo>
                  <a:lnTo>
                    <a:pt x="148894" y="222986"/>
                  </a:lnTo>
                  <a:lnTo>
                    <a:pt x="175552" y="222986"/>
                  </a:lnTo>
                  <a:lnTo>
                    <a:pt x="175552" y="66827"/>
                  </a:lnTo>
                  <a:close/>
                </a:path>
                <a:path w="180339" h="223519">
                  <a:moveTo>
                    <a:pt x="180060" y="7061"/>
                  </a:moveTo>
                  <a:lnTo>
                    <a:pt x="172669" y="0"/>
                  </a:lnTo>
                  <a:lnTo>
                    <a:pt x="152107" y="0"/>
                  </a:lnTo>
                  <a:lnTo>
                    <a:pt x="144716" y="7061"/>
                  </a:lnTo>
                  <a:lnTo>
                    <a:pt x="144716" y="27952"/>
                  </a:lnTo>
                  <a:lnTo>
                    <a:pt x="152107" y="34696"/>
                  </a:lnTo>
                  <a:lnTo>
                    <a:pt x="172669" y="34696"/>
                  </a:lnTo>
                  <a:lnTo>
                    <a:pt x="180060" y="27952"/>
                  </a:lnTo>
                  <a:lnTo>
                    <a:pt x="180060" y="706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875264" y="2468040"/>
              <a:ext cx="125309" cy="16001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3040575" y="2405065"/>
              <a:ext cx="35560" cy="223520"/>
            </a:xfrm>
            <a:custGeom>
              <a:avLst/>
              <a:gdLst/>
              <a:ahLst/>
              <a:cxnLst/>
              <a:rect l="l" t="t" r="r" b="b"/>
              <a:pathLst>
                <a:path w="35560" h="223519">
                  <a:moveTo>
                    <a:pt x="30845" y="66831"/>
                  </a:moveTo>
                  <a:lnTo>
                    <a:pt x="4176" y="66831"/>
                  </a:lnTo>
                  <a:lnTo>
                    <a:pt x="4176" y="222986"/>
                  </a:lnTo>
                  <a:lnTo>
                    <a:pt x="30845" y="222986"/>
                  </a:lnTo>
                  <a:lnTo>
                    <a:pt x="30845" y="66831"/>
                  </a:lnTo>
                  <a:close/>
                </a:path>
                <a:path w="35560" h="223519">
                  <a:moveTo>
                    <a:pt x="27953" y="0"/>
                  </a:moveTo>
                  <a:lnTo>
                    <a:pt x="7390" y="0"/>
                  </a:lnTo>
                  <a:lnTo>
                    <a:pt x="0" y="7068"/>
                  </a:lnTo>
                  <a:lnTo>
                    <a:pt x="0" y="27953"/>
                  </a:lnTo>
                  <a:lnTo>
                    <a:pt x="7390" y="34701"/>
                  </a:lnTo>
                  <a:lnTo>
                    <a:pt x="27953" y="34701"/>
                  </a:lnTo>
                  <a:lnTo>
                    <a:pt x="35343" y="27953"/>
                  </a:lnTo>
                  <a:lnTo>
                    <a:pt x="35343" y="7068"/>
                  </a:lnTo>
                  <a:lnTo>
                    <a:pt x="2795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3107085" y="2468041"/>
              <a:ext cx="132699" cy="16386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3274518" y="2468040"/>
              <a:ext cx="125309" cy="16001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/>
          <p:cNvSpPr/>
          <p:nvPr/>
        </p:nvSpPr>
        <p:spPr>
          <a:xfrm>
            <a:off x="3503288" y="2399282"/>
            <a:ext cx="136876" cy="23262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3684729" y="2407314"/>
            <a:ext cx="124345" cy="22459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3855021" y="2395425"/>
            <a:ext cx="329048" cy="23648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801930" y="2403458"/>
            <a:ext cx="2562348" cy="63645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4218803" y="2468041"/>
            <a:ext cx="125309" cy="16001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52" name="object 52"/>
          <p:cNvGrpSpPr/>
          <p:nvPr/>
        </p:nvGrpSpPr>
        <p:grpSpPr>
          <a:xfrm>
            <a:off x="3440106" y="2745277"/>
            <a:ext cx="961390" cy="233045"/>
            <a:chOff x="3440106" y="2745277"/>
            <a:chExt cx="961390" cy="233045"/>
          </a:xfrm>
        </p:grpSpPr>
        <p:sp>
          <p:nvSpPr>
            <p:cNvPr id="53" name="object 53"/>
            <p:cNvSpPr/>
            <p:nvPr/>
          </p:nvSpPr>
          <p:spPr>
            <a:xfrm>
              <a:off x="3440106" y="2814036"/>
              <a:ext cx="364521" cy="16386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3839361" y="2745277"/>
              <a:ext cx="232625" cy="23262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4108615" y="2814036"/>
              <a:ext cx="132699" cy="16386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4276015" y="2814036"/>
              <a:ext cx="125309" cy="16001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7" name="object 57"/>
          <p:cNvSpPr/>
          <p:nvPr/>
        </p:nvSpPr>
        <p:spPr>
          <a:xfrm>
            <a:off x="4443029" y="2937096"/>
            <a:ext cx="38735" cy="41275"/>
          </a:xfrm>
          <a:custGeom>
            <a:avLst/>
            <a:gdLst/>
            <a:ahLst/>
            <a:cxnLst/>
            <a:rect l="l" t="t" r="r" b="b"/>
            <a:pathLst>
              <a:path w="38735" h="41275">
                <a:moveTo>
                  <a:pt x="19278" y="0"/>
                </a:moveTo>
                <a:lnTo>
                  <a:pt x="11792" y="1496"/>
                </a:lnTo>
                <a:lnTo>
                  <a:pt x="5662" y="5703"/>
                </a:lnTo>
                <a:lnTo>
                  <a:pt x="1521" y="12199"/>
                </a:lnTo>
                <a:lnTo>
                  <a:pt x="0" y="20563"/>
                </a:lnTo>
                <a:lnTo>
                  <a:pt x="1521" y="28741"/>
                </a:lnTo>
                <a:lnTo>
                  <a:pt x="5662" y="35142"/>
                </a:lnTo>
                <a:lnTo>
                  <a:pt x="11792" y="39314"/>
                </a:lnTo>
                <a:lnTo>
                  <a:pt x="19278" y="40805"/>
                </a:lnTo>
                <a:lnTo>
                  <a:pt x="26763" y="39314"/>
                </a:lnTo>
                <a:lnTo>
                  <a:pt x="32893" y="35142"/>
                </a:lnTo>
                <a:lnTo>
                  <a:pt x="37035" y="28741"/>
                </a:lnTo>
                <a:lnTo>
                  <a:pt x="38556" y="20563"/>
                </a:lnTo>
                <a:lnTo>
                  <a:pt x="37035" y="12199"/>
                </a:lnTo>
                <a:lnTo>
                  <a:pt x="32893" y="5703"/>
                </a:lnTo>
                <a:lnTo>
                  <a:pt x="26763" y="1496"/>
                </a:lnTo>
                <a:lnTo>
                  <a:pt x="19278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71458" y="71449"/>
          <a:ext cx="14105890" cy="199612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047865"/>
                <a:gridCol w="7045959"/>
              </a:tblGrid>
              <a:tr h="99763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</a:tr>
              <a:tr h="997639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99481" y="19975171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0" y="0"/>
                </a:moveTo>
                <a:lnTo>
                  <a:pt x="0" y="29444"/>
                </a:lnTo>
                <a:lnTo>
                  <a:pt x="29503" y="29444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4115394" y="19975171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0" y="29444"/>
                </a:moveTo>
                <a:lnTo>
                  <a:pt x="29503" y="29444"/>
                </a:lnTo>
                <a:lnTo>
                  <a:pt x="29503" y="0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4115394" y="99470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503" y="29444"/>
                </a:moveTo>
                <a:lnTo>
                  <a:pt x="29503" y="0"/>
                </a:lnTo>
                <a:lnTo>
                  <a:pt x="0" y="0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99481" y="99470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503" y="0"/>
                </a:moveTo>
                <a:lnTo>
                  <a:pt x="0" y="0"/>
                </a:lnTo>
                <a:lnTo>
                  <a:pt x="0" y="29444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5490" y="0"/>
            <a:ext cx="14232890" cy="20104735"/>
            <a:chOff x="5490" y="0"/>
            <a:chExt cx="14232890" cy="20104735"/>
          </a:xfrm>
        </p:grpSpPr>
        <p:sp>
          <p:nvSpPr>
            <p:cNvPr id="8" name="object 8"/>
            <p:cNvSpPr/>
            <p:nvPr/>
          </p:nvSpPr>
          <p:spPr>
            <a:xfrm>
              <a:off x="7123240" y="0"/>
              <a:ext cx="0" cy="20104735"/>
            </a:xfrm>
            <a:custGeom>
              <a:avLst/>
              <a:gdLst/>
              <a:ahLst/>
              <a:cxnLst/>
              <a:rect l="l" t="t" r="r" b="b"/>
              <a:pathLst>
                <a:path w="0" h="20104735">
                  <a:moveTo>
                    <a:pt x="0" y="0"/>
                  </a:moveTo>
                  <a:lnTo>
                    <a:pt x="0" y="20104108"/>
                  </a:lnTo>
                </a:path>
              </a:pathLst>
            </a:custGeom>
            <a:ln w="840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5490" y="10052045"/>
              <a:ext cx="14232890" cy="0"/>
            </a:xfrm>
            <a:custGeom>
              <a:avLst/>
              <a:gdLst/>
              <a:ahLst/>
              <a:cxnLst/>
              <a:rect l="l" t="t" r="r" b="b"/>
              <a:pathLst>
                <a:path w="14232890" h="0">
                  <a:moveTo>
                    <a:pt x="14232538" y="0"/>
                  </a:moveTo>
                  <a:lnTo>
                    <a:pt x="0" y="0"/>
                  </a:lnTo>
                </a:path>
              </a:pathLst>
            </a:custGeom>
            <a:ln w="840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/>
          <p:nvPr/>
        </p:nvSpPr>
        <p:spPr>
          <a:xfrm>
            <a:off x="853897" y="1001305"/>
            <a:ext cx="692785" cy="367030"/>
          </a:xfrm>
          <a:custGeom>
            <a:avLst/>
            <a:gdLst/>
            <a:ahLst/>
            <a:cxnLst/>
            <a:rect l="l" t="t" r="r" b="b"/>
            <a:pathLst>
              <a:path w="692785" h="367030">
                <a:moveTo>
                  <a:pt x="266217" y="360070"/>
                </a:moveTo>
                <a:lnTo>
                  <a:pt x="136118" y="137223"/>
                </a:lnTo>
                <a:lnTo>
                  <a:pt x="249199" y="0"/>
                </a:lnTo>
                <a:lnTo>
                  <a:pt x="196507" y="0"/>
                </a:lnTo>
                <a:lnTo>
                  <a:pt x="47752" y="180035"/>
                </a:lnTo>
                <a:lnTo>
                  <a:pt x="46101" y="180035"/>
                </a:lnTo>
                <a:lnTo>
                  <a:pt x="46101" y="0"/>
                </a:lnTo>
                <a:lnTo>
                  <a:pt x="0" y="0"/>
                </a:lnTo>
                <a:lnTo>
                  <a:pt x="0" y="360070"/>
                </a:lnTo>
                <a:lnTo>
                  <a:pt x="46101" y="360070"/>
                </a:lnTo>
                <a:lnTo>
                  <a:pt x="46101" y="246456"/>
                </a:lnTo>
                <a:lnTo>
                  <a:pt x="107581" y="173443"/>
                </a:lnTo>
                <a:lnTo>
                  <a:pt x="214617" y="360070"/>
                </a:lnTo>
                <a:lnTo>
                  <a:pt x="266217" y="360070"/>
                </a:lnTo>
                <a:close/>
              </a:path>
              <a:path w="692785" h="367030">
                <a:moveTo>
                  <a:pt x="454812" y="92214"/>
                </a:moveTo>
                <a:lnTo>
                  <a:pt x="448576" y="89738"/>
                </a:lnTo>
                <a:lnTo>
                  <a:pt x="441985" y="88023"/>
                </a:lnTo>
                <a:lnTo>
                  <a:pt x="434670" y="87045"/>
                </a:lnTo>
                <a:lnTo>
                  <a:pt x="426262" y="86728"/>
                </a:lnTo>
                <a:lnTo>
                  <a:pt x="404558" y="90589"/>
                </a:lnTo>
                <a:lnTo>
                  <a:pt x="384276" y="101612"/>
                </a:lnTo>
                <a:lnTo>
                  <a:pt x="366064" y="118910"/>
                </a:lnTo>
                <a:lnTo>
                  <a:pt x="350520" y="141617"/>
                </a:lnTo>
                <a:lnTo>
                  <a:pt x="348869" y="141617"/>
                </a:lnTo>
                <a:lnTo>
                  <a:pt x="345033" y="93306"/>
                </a:lnTo>
                <a:lnTo>
                  <a:pt x="307708" y="93306"/>
                </a:lnTo>
                <a:lnTo>
                  <a:pt x="307708" y="360070"/>
                </a:lnTo>
                <a:lnTo>
                  <a:pt x="353263" y="360070"/>
                </a:lnTo>
                <a:lnTo>
                  <a:pt x="353263" y="188823"/>
                </a:lnTo>
                <a:lnTo>
                  <a:pt x="368287" y="160312"/>
                </a:lnTo>
                <a:lnTo>
                  <a:pt x="385381" y="141478"/>
                </a:lnTo>
                <a:lnTo>
                  <a:pt x="403288" y="131076"/>
                </a:lnTo>
                <a:lnTo>
                  <a:pt x="420776" y="127889"/>
                </a:lnTo>
                <a:lnTo>
                  <a:pt x="431203" y="127889"/>
                </a:lnTo>
                <a:lnTo>
                  <a:pt x="437248" y="128993"/>
                </a:lnTo>
                <a:lnTo>
                  <a:pt x="444931" y="131178"/>
                </a:lnTo>
                <a:lnTo>
                  <a:pt x="454812" y="92214"/>
                </a:lnTo>
                <a:close/>
              </a:path>
              <a:path w="692785" h="367030">
                <a:moveTo>
                  <a:pt x="692594" y="211874"/>
                </a:moveTo>
                <a:lnTo>
                  <a:pt x="691464" y="203644"/>
                </a:lnTo>
                <a:lnTo>
                  <a:pt x="685444" y="159893"/>
                </a:lnTo>
                <a:lnTo>
                  <a:pt x="665899" y="122948"/>
                </a:lnTo>
                <a:lnTo>
                  <a:pt x="664603" y="120484"/>
                </a:lnTo>
                <a:lnTo>
                  <a:pt x="651979" y="111086"/>
                </a:lnTo>
                <a:lnTo>
                  <a:pt x="651979" y="203644"/>
                </a:lnTo>
                <a:lnTo>
                  <a:pt x="510908" y="203644"/>
                </a:lnTo>
                <a:lnTo>
                  <a:pt x="519811" y="169494"/>
                </a:lnTo>
                <a:lnTo>
                  <a:pt x="536841" y="144157"/>
                </a:lnTo>
                <a:lnTo>
                  <a:pt x="559841" y="128384"/>
                </a:lnTo>
                <a:lnTo>
                  <a:pt x="586651" y="122948"/>
                </a:lnTo>
                <a:lnTo>
                  <a:pt x="613994" y="128143"/>
                </a:lnTo>
                <a:lnTo>
                  <a:pt x="634542" y="143535"/>
                </a:lnTo>
                <a:lnTo>
                  <a:pt x="647484" y="168795"/>
                </a:lnTo>
                <a:lnTo>
                  <a:pt x="651979" y="203644"/>
                </a:lnTo>
                <a:lnTo>
                  <a:pt x="651979" y="111086"/>
                </a:lnTo>
                <a:lnTo>
                  <a:pt x="630999" y="95465"/>
                </a:lnTo>
                <a:lnTo>
                  <a:pt x="585558" y="86728"/>
                </a:lnTo>
                <a:lnTo>
                  <a:pt x="541159" y="96393"/>
                </a:lnTo>
                <a:lnTo>
                  <a:pt x="502881" y="124180"/>
                </a:lnTo>
                <a:lnTo>
                  <a:pt x="476034" y="168236"/>
                </a:lnTo>
                <a:lnTo>
                  <a:pt x="465899" y="226695"/>
                </a:lnTo>
                <a:lnTo>
                  <a:pt x="472287" y="275183"/>
                </a:lnTo>
                <a:lnTo>
                  <a:pt x="490169" y="314134"/>
                </a:lnTo>
                <a:lnTo>
                  <a:pt x="517588" y="342836"/>
                </a:lnTo>
                <a:lnTo>
                  <a:pt x="552602" y="360591"/>
                </a:lnTo>
                <a:lnTo>
                  <a:pt x="593242" y="366661"/>
                </a:lnTo>
                <a:lnTo>
                  <a:pt x="619328" y="364693"/>
                </a:lnTo>
                <a:lnTo>
                  <a:pt x="642569" y="359117"/>
                </a:lnTo>
                <a:lnTo>
                  <a:pt x="663257" y="350456"/>
                </a:lnTo>
                <a:lnTo>
                  <a:pt x="681609" y="339217"/>
                </a:lnTo>
                <a:lnTo>
                  <a:pt x="676503" y="329882"/>
                </a:lnTo>
                <a:lnTo>
                  <a:pt x="665695" y="310121"/>
                </a:lnTo>
                <a:lnTo>
                  <a:pt x="650989" y="318541"/>
                </a:lnTo>
                <a:lnTo>
                  <a:pt x="634885" y="324739"/>
                </a:lnTo>
                <a:lnTo>
                  <a:pt x="617448" y="328574"/>
                </a:lnTo>
                <a:lnTo>
                  <a:pt x="598728" y="329882"/>
                </a:lnTo>
                <a:lnTo>
                  <a:pt x="564248" y="323367"/>
                </a:lnTo>
                <a:lnTo>
                  <a:pt x="537324" y="304914"/>
                </a:lnTo>
                <a:lnTo>
                  <a:pt x="519150" y="276161"/>
                </a:lnTo>
                <a:lnTo>
                  <a:pt x="510908" y="238772"/>
                </a:lnTo>
                <a:lnTo>
                  <a:pt x="690397" y="238772"/>
                </a:lnTo>
                <a:lnTo>
                  <a:pt x="691438" y="232244"/>
                </a:lnTo>
                <a:lnTo>
                  <a:pt x="692111" y="225729"/>
                </a:lnTo>
                <a:lnTo>
                  <a:pt x="692480" y="219011"/>
                </a:lnTo>
                <a:lnTo>
                  <a:pt x="692594" y="211874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598585" y="1094610"/>
            <a:ext cx="212725" cy="273685"/>
          </a:xfrm>
          <a:custGeom>
            <a:avLst/>
            <a:gdLst/>
            <a:ahLst/>
            <a:cxnLst/>
            <a:rect l="l" t="t" r="r" b="b"/>
            <a:pathLst>
              <a:path w="212725" h="273684">
                <a:moveTo>
                  <a:pt x="212422" y="0"/>
                </a:moveTo>
                <a:lnTo>
                  <a:pt x="166863" y="0"/>
                </a:lnTo>
                <a:lnTo>
                  <a:pt x="166863" y="188819"/>
                </a:lnTo>
                <a:lnTo>
                  <a:pt x="149161" y="209051"/>
                </a:lnTo>
                <a:lnTo>
                  <a:pt x="132283" y="223056"/>
                </a:lnTo>
                <a:lnTo>
                  <a:pt x="114993" y="231195"/>
                </a:lnTo>
                <a:lnTo>
                  <a:pt x="96056" y="233828"/>
                </a:lnTo>
                <a:lnTo>
                  <a:pt x="73345" y="229712"/>
                </a:lnTo>
                <a:lnTo>
                  <a:pt x="57633" y="216950"/>
                </a:lnTo>
                <a:lnTo>
                  <a:pt x="48508" y="194925"/>
                </a:lnTo>
                <a:lnTo>
                  <a:pt x="45558" y="163021"/>
                </a:lnTo>
                <a:lnTo>
                  <a:pt x="45558" y="0"/>
                </a:lnTo>
                <a:lnTo>
                  <a:pt x="0" y="0"/>
                </a:lnTo>
                <a:lnTo>
                  <a:pt x="0" y="169059"/>
                </a:lnTo>
                <a:lnTo>
                  <a:pt x="4828" y="214068"/>
                </a:lnTo>
                <a:lnTo>
                  <a:pt x="19691" y="246727"/>
                </a:lnTo>
                <a:lnTo>
                  <a:pt x="45155" y="266625"/>
                </a:lnTo>
                <a:lnTo>
                  <a:pt x="81785" y="273349"/>
                </a:lnTo>
                <a:lnTo>
                  <a:pt x="107548" y="269892"/>
                </a:lnTo>
                <a:lnTo>
                  <a:pt x="130225" y="260107"/>
                </a:lnTo>
                <a:lnTo>
                  <a:pt x="150637" y="244866"/>
                </a:lnTo>
                <a:lnTo>
                  <a:pt x="169608" y="225046"/>
                </a:lnTo>
                <a:lnTo>
                  <a:pt x="171254" y="225046"/>
                </a:lnTo>
                <a:lnTo>
                  <a:pt x="175097" y="266762"/>
                </a:lnTo>
                <a:lnTo>
                  <a:pt x="212422" y="266762"/>
                </a:lnTo>
                <a:lnTo>
                  <a:pt x="21242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857608" y="1094610"/>
            <a:ext cx="202565" cy="267335"/>
          </a:xfrm>
          <a:custGeom>
            <a:avLst/>
            <a:gdLst/>
            <a:ahLst/>
            <a:cxnLst/>
            <a:rect l="l" t="t" r="r" b="b"/>
            <a:pathLst>
              <a:path w="202564" h="267334">
                <a:moveTo>
                  <a:pt x="197601" y="0"/>
                </a:moveTo>
                <a:lnTo>
                  <a:pt x="15368" y="0"/>
                </a:lnTo>
                <a:lnTo>
                  <a:pt x="15368" y="36775"/>
                </a:lnTo>
                <a:lnTo>
                  <a:pt x="139967" y="36775"/>
                </a:lnTo>
                <a:lnTo>
                  <a:pt x="0" y="242611"/>
                </a:lnTo>
                <a:lnTo>
                  <a:pt x="0" y="266762"/>
                </a:lnTo>
                <a:lnTo>
                  <a:pt x="202541" y="266762"/>
                </a:lnTo>
                <a:lnTo>
                  <a:pt x="202541" y="229437"/>
                </a:lnTo>
                <a:lnTo>
                  <a:pt x="57633" y="229437"/>
                </a:lnTo>
                <a:lnTo>
                  <a:pt x="197601" y="24151"/>
                </a:lnTo>
                <a:lnTo>
                  <a:pt x="19760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105160" y="970561"/>
            <a:ext cx="234315" cy="397510"/>
          </a:xfrm>
          <a:custGeom>
            <a:avLst/>
            <a:gdLst/>
            <a:ahLst/>
            <a:cxnLst/>
            <a:rect l="l" t="t" r="r" b="b"/>
            <a:pathLst>
              <a:path w="234314" h="397509">
                <a:moveTo>
                  <a:pt x="193565" y="363367"/>
                </a:moveTo>
                <a:lnTo>
                  <a:pt x="42264" y="363367"/>
                </a:lnTo>
                <a:lnTo>
                  <a:pt x="60584" y="377716"/>
                </a:lnTo>
                <a:lnTo>
                  <a:pt x="79726" y="388411"/>
                </a:lnTo>
                <a:lnTo>
                  <a:pt x="99075" y="395092"/>
                </a:lnTo>
                <a:lnTo>
                  <a:pt x="118012" y="397399"/>
                </a:lnTo>
                <a:lnTo>
                  <a:pt x="161812" y="387656"/>
                </a:lnTo>
                <a:lnTo>
                  <a:pt x="193565" y="363367"/>
                </a:lnTo>
                <a:close/>
              </a:path>
              <a:path w="234314" h="397509">
                <a:moveTo>
                  <a:pt x="45558" y="0"/>
                </a:moveTo>
                <a:lnTo>
                  <a:pt x="0" y="0"/>
                </a:lnTo>
                <a:lnTo>
                  <a:pt x="0" y="390812"/>
                </a:lnTo>
                <a:lnTo>
                  <a:pt x="36226" y="390812"/>
                </a:lnTo>
                <a:lnTo>
                  <a:pt x="40618" y="363367"/>
                </a:lnTo>
                <a:lnTo>
                  <a:pt x="193565" y="363367"/>
                </a:lnTo>
                <a:lnTo>
                  <a:pt x="198768" y="359388"/>
                </a:lnTo>
                <a:lnTo>
                  <a:pt x="198999" y="358976"/>
                </a:lnTo>
                <a:lnTo>
                  <a:pt x="110327" y="358976"/>
                </a:lnTo>
                <a:lnTo>
                  <a:pt x="96039" y="357544"/>
                </a:lnTo>
                <a:lnTo>
                  <a:pt x="80001" y="352870"/>
                </a:lnTo>
                <a:lnTo>
                  <a:pt x="62934" y="344388"/>
                </a:lnTo>
                <a:lnTo>
                  <a:pt x="45558" y="331531"/>
                </a:lnTo>
                <a:lnTo>
                  <a:pt x="45558" y="192112"/>
                </a:lnTo>
                <a:lnTo>
                  <a:pt x="64109" y="176263"/>
                </a:lnTo>
                <a:lnTo>
                  <a:pt x="81990" y="164942"/>
                </a:lnTo>
                <a:lnTo>
                  <a:pt x="99358" y="158150"/>
                </a:lnTo>
                <a:lnTo>
                  <a:pt x="116365" y="155885"/>
                </a:lnTo>
                <a:lnTo>
                  <a:pt x="207308" y="155885"/>
                </a:lnTo>
                <a:lnTo>
                  <a:pt x="206589" y="154376"/>
                </a:lnTo>
                <a:lnTo>
                  <a:pt x="206423" y="154239"/>
                </a:lnTo>
                <a:lnTo>
                  <a:pt x="43911" y="154239"/>
                </a:lnTo>
                <a:lnTo>
                  <a:pt x="45558" y="106485"/>
                </a:lnTo>
                <a:lnTo>
                  <a:pt x="45558" y="0"/>
                </a:lnTo>
                <a:close/>
              </a:path>
              <a:path w="234314" h="397509">
                <a:moveTo>
                  <a:pt x="207308" y="155885"/>
                </a:moveTo>
                <a:lnTo>
                  <a:pt x="116365" y="155885"/>
                </a:lnTo>
                <a:lnTo>
                  <a:pt x="148415" y="162892"/>
                </a:lnTo>
                <a:lnTo>
                  <a:pt x="170225" y="182713"/>
                </a:lnTo>
                <a:lnTo>
                  <a:pt x="182670" y="213545"/>
                </a:lnTo>
                <a:lnTo>
                  <a:pt x="186623" y="253589"/>
                </a:lnTo>
                <a:lnTo>
                  <a:pt x="180877" y="297843"/>
                </a:lnTo>
                <a:lnTo>
                  <a:pt x="164942" y="330983"/>
                </a:lnTo>
                <a:lnTo>
                  <a:pt x="140774" y="351772"/>
                </a:lnTo>
                <a:lnTo>
                  <a:pt x="110327" y="358976"/>
                </a:lnTo>
                <a:lnTo>
                  <a:pt x="198999" y="358976"/>
                </a:lnTo>
                <a:lnTo>
                  <a:pt x="224300" y="314035"/>
                </a:lnTo>
                <a:lnTo>
                  <a:pt x="233828" y="253040"/>
                </a:lnTo>
                <a:lnTo>
                  <a:pt x="226924" y="197121"/>
                </a:lnTo>
                <a:lnTo>
                  <a:pt x="207308" y="155885"/>
                </a:lnTo>
                <a:close/>
              </a:path>
              <a:path w="234314" h="397509">
                <a:moveTo>
                  <a:pt x="127892" y="117463"/>
                </a:moveTo>
                <a:lnTo>
                  <a:pt x="105739" y="120276"/>
                </a:lnTo>
                <a:lnTo>
                  <a:pt x="84049" y="128029"/>
                </a:lnTo>
                <a:lnTo>
                  <a:pt x="63285" y="139693"/>
                </a:lnTo>
                <a:lnTo>
                  <a:pt x="43911" y="154239"/>
                </a:lnTo>
                <a:lnTo>
                  <a:pt x="206423" y="154239"/>
                </a:lnTo>
                <a:lnTo>
                  <a:pt x="173390" y="127068"/>
                </a:lnTo>
                <a:lnTo>
                  <a:pt x="127892" y="117463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397937" y="1088033"/>
            <a:ext cx="396240" cy="280035"/>
          </a:xfrm>
          <a:custGeom>
            <a:avLst/>
            <a:gdLst/>
            <a:ahLst/>
            <a:cxnLst/>
            <a:rect l="l" t="t" r="r" b="b"/>
            <a:pathLst>
              <a:path w="396239" h="280034">
                <a:moveTo>
                  <a:pt x="147104" y="5486"/>
                </a:moveTo>
                <a:lnTo>
                  <a:pt x="140868" y="3009"/>
                </a:lnTo>
                <a:lnTo>
                  <a:pt x="134264" y="1295"/>
                </a:lnTo>
                <a:lnTo>
                  <a:pt x="126949" y="317"/>
                </a:lnTo>
                <a:lnTo>
                  <a:pt x="118554" y="0"/>
                </a:lnTo>
                <a:lnTo>
                  <a:pt x="96837" y="3860"/>
                </a:lnTo>
                <a:lnTo>
                  <a:pt x="76568" y="14884"/>
                </a:lnTo>
                <a:lnTo>
                  <a:pt x="58356" y="32181"/>
                </a:lnTo>
                <a:lnTo>
                  <a:pt x="42811" y="54889"/>
                </a:lnTo>
                <a:lnTo>
                  <a:pt x="41160" y="54889"/>
                </a:lnTo>
                <a:lnTo>
                  <a:pt x="37325" y="6578"/>
                </a:lnTo>
                <a:lnTo>
                  <a:pt x="0" y="6578"/>
                </a:lnTo>
                <a:lnTo>
                  <a:pt x="0" y="273342"/>
                </a:lnTo>
                <a:lnTo>
                  <a:pt x="45554" y="273342"/>
                </a:lnTo>
                <a:lnTo>
                  <a:pt x="45554" y="102095"/>
                </a:lnTo>
                <a:lnTo>
                  <a:pt x="60579" y="73583"/>
                </a:lnTo>
                <a:lnTo>
                  <a:pt x="77660" y="54749"/>
                </a:lnTo>
                <a:lnTo>
                  <a:pt x="95567" y="44348"/>
                </a:lnTo>
                <a:lnTo>
                  <a:pt x="113068" y="41160"/>
                </a:lnTo>
                <a:lnTo>
                  <a:pt x="123494" y="41160"/>
                </a:lnTo>
                <a:lnTo>
                  <a:pt x="129540" y="42265"/>
                </a:lnTo>
                <a:lnTo>
                  <a:pt x="137223" y="44450"/>
                </a:lnTo>
                <a:lnTo>
                  <a:pt x="147104" y="5486"/>
                </a:lnTo>
                <a:close/>
              </a:path>
              <a:path w="396239" h="280034">
                <a:moveTo>
                  <a:pt x="395808" y="6578"/>
                </a:moveTo>
                <a:lnTo>
                  <a:pt x="350240" y="6578"/>
                </a:lnTo>
                <a:lnTo>
                  <a:pt x="350240" y="195402"/>
                </a:lnTo>
                <a:lnTo>
                  <a:pt x="332549" y="215633"/>
                </a:lnTo>
                <a:lnTo>
                  <a:pt x="315658" y="229641"/>
                </a:lnTo>
                <a:lnTo>
                  <a:pt x="298373" y="237782"/>
                </a:lnTo>
                <a:lnTo>
                  <a:pt x="279438" y="240411"/>
                </a:lnTo>
                <a:lnTo>
                  <a:pt x="256730" y="236296"/>
                </a:lnTo>
                <a:lnTo>
                  <a:pt x="241020" y="223532"/>
                </a:lnTo>
                <a:lnTo>
                  <a:pt x="231889" y="201510"/>
                </a:lnTo>
                <a:lnTo>
                  <a:pt x="228942" y="169608"/>
                </a:lnTo>
                <a:lnTo>
                  <a:pt x="228942" y="6578"/>
                </a:lnTo>
                <a:lnTo>
                  <a:pt x="183375" y="6578"/>
                </a:lnTo>
                <a:lnTo>
                  <a:pt x="183375" y="175641"/>
                </a:lnTo>
                <a:lnTo>
                  <a:pt x="188214" y="220649"/>
                </a:lnTo>
                <a:lnTo>
                  <a:pt x="203073" y="253314"/>
                </a:lnTo>
                <a:lnTo>
                  <a:pt x="228536" y="273202"/>
                </a:lnTo>
                <a:lnTo>
                  <a:pt x="265163" y="279933"/>
                </a:lnTo>
                <a:lnTo>
                  <a:pt x="290931" y="276479"/>
                </a:lnTo>
                <a:lnTo>
                  <a:pt x="313601" y="266687"/>
                </a:lnTo>
                <a:lnTo>
                  <a:pt x="334022" y="251447"/>
                </a:lnTo>
                <a:lnTo>
                  <a:pt x="352983" y="231622"/>
                </a:lnTo>
                <a:lnTo>
                  <a:pt x="354634" y="231622"/>
                </a:lnTo>
                <a:lnTo>
                  <a:pt x="358482" y="273342"/>
                </a:lnTo>
                <a:lnTo>
                  <a:pt x="395808" y="273342"/>
                </a:lnTo>
                <a:lnTo>
                  <a:pt x="395808" y="657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2851820" y="1088023"/>
            <a:ext cx="211454" cy="280035"/>
          </a:xfrm>
          <a:custGeom>
            <a:avLst/>
            <a:gdLst/>
            <a:ahLst/>
            <a:cxnLst/>
            <a:rect l="l" t="t" r="r" b="b"/>
            <a:pathLst>
              <a:path w="211455" h="280034">
                <a:moveTo>
                  <a:pt x="128441" y="0"/>
                </a:moveTo>
                <a:lnTo>
                  <a:pt x="88736" y="6024"/>
                </a:lnTo>
                <a:lnTo>
                  <a:pt x="53589" y="23694"/>
                </a:lnTo>
                <a:lnTo>
                  <a:pt x="25451" y="52403"/>
                </a:lnTo>
                <a:lnTo>
                  <a:pt x="6771" y="91546"/>
                </a:lnTo>
                <a:lnTo>
                  <a:pt x="0" y="140516"/>
                </a:lnTo>
                <a:lnTo>
                  <a:pt x="6217" y="188951"/>
                </a:lnTo>
                <a:lnTo>
                  <a:pt x="23659" y="227769"/>
                </a:lnTo>
                <a:lnTo>
                  <a:pt x="50507" y="256311"/>
                </a:lnTo>
                <a:lnTo>
                  <a:pt x="84942" y="273920"/>
                </a:lnTo>
                <a:lnTo>
                  <a:pt x="125147" y="279935"/>
                </a:lnTo>
                <a:lnTo>
                  <a:pt x="148647" y="277706"/>
                </a:lnTo>
                <a:lnTo>
                  <a:pt x="171117" y="271153"/>
                </a:lnTo>
                <a:lnTo>
                  <a:pt x="192147" y="260484"/>
                </a:lnTo>
                <a:lnTo>
                  <a:pt x="211324" y="245904"/>
                </a:lnTo>
                <a:lnTo>
                  <a:pt x="191563" y="216813"/>
                </a:lnTo>
                <a:lnTo>
                  <a:pt x="178544" y="226778"/>
                </a:lnTo>
                <a:lnTo>
                  <a:pt x="163570" y="234789"/>
                </a:lnTo>
                <a:lnTo>
                  <a:pt x="146949" y="240123"/>
                </a:lnTo>
                <a:lnTo>
                  <a:pt x="128990" y="242062"/>
                </a:lnTo>
                <a:lnTo>
                  <a:pt x="95601" y="234763"/>
                </a:lnTo>
                <a:lnTo>
                  <a:pt x="69778" y="214137"/>
                </a:lnTo>
                <a:lnTo>
                  <a:pt x="53114" y="182086"/>
                </a:lnTo>
                <a:lnTo>
                  <a:pt x="47204" y="140516"/>
                </a:lnTo>
                <a:lnTo>
                  <a:pt x="53448" y="98543"/>
                </a:lnTo>
                <a:lnTo>
                  <a:pt x="70807" y="66141"/>
                </a:lnTo>
                <a:lnTo>
                  <a:pt x="97222" y="45266"/>
                </a:lnTo>
                <a:lnTo>
                  <a:pt x="130636" y="37873"/>
                </a:lnTo>
                <a:lnTo>
                  <a:pt x="145902" y="39374"/>
                </a:lnTo>
                <a:lnTo>
                  <a:pt x="159728" y="43705"/>
                </a:lnTo>
                <a:lnTo>
                  <a:pt x="172318" y="50609"/>
                </a:lnTo>
                <a:lnTo>
                  <a:pt x="183879" y="59829"/>
                </a:lnTo>
                <a:lnTo>
                  <a:pt x="206384" y="31286"/>
                </a:lnTo>
                <a:lnTo>
                  <a:pt x="191272" y="18988"/>
                </a:lnTo>
                <a:lnTo>
                  <a:pt x="173587" y="9056"/>
                </a:lnTo>
                <a:lnTo>
                  <a:pt x="152815" y="2418"/>
                </a:lnTo>
                <a:lnTo>
                  <a:pt x="12844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108153" y="970560"/>
            <a:ext cx="214629" cy="391160"/>
          </a:xfrm>
          <a:custGeom>
            <a:avLst/>
            <a:gdLst/>
            <a:ahLst/>
            <a:cxnLst/>
            <a:rect l="l" t="t" r="r" b="b"/>
            <a:pathLst>
              <a:path w="214629" h="391159">
                <a:moveTo>
                  <a:pt x="45558" y="0"/>
                </a:moveTo>
                <a:lnTo>
                  <a:pt x="0" y="0"/>
                </a:lnTo>
                <a:lnTo>
                  <a:pt x="0" y="390812"/>
                </a:lnTo>
                <a:lnTo>
                  <a:pt x="45558" y="390812"/>
                </a:lnTo>
                <a:lnTo>
                  <a:pt x="45558" y="197601"/>
                </a:lnTo>
                <a:lnTo>
                  <a:pt x="64211" y="179908"/>
                </a:lnTo>
                <a:lnTo>
                  <a:pt x="81579" y="167206"/>
                </a:lnTo>
                <a:lnTo>
                  <a:pt x="99049" y="159548"/>
                </a:lnTo>
                <a:lnTo>
                  <a:pt x="118012" y="156983"/>
                </a:lnTo>
                <a:lnTo>
                  <a:pt x="140722" y="161023"/>
                </a:lnTo>
                <a:lnTo>
                  <a:pt x="156434" y="173656"/>
                </a:lnTo>
                <a:lnTo>
                  <a:pt x="165560" y="195654"/>
                </a:lnTo>
                <a:lnTo>
                  <a:pt x="168510" y="227791"/>
                </a:lnTo>
                <a:lnTo>
                  <a:pt x="168510" y="390812"/>
                </a:lnTo>
                <a:lnTo>
                  <a:pt x="214068" y="390812"/>
                </a:lnTo>
                <a:lnTo>
                  <a:pt x="214068" y="221753"/>
                </a:lnTo>
                <a:lnTo>
                  <a:pt x="209240" y="176743"/>
                </a:lnTo>
                <a:lnTo>
                  <a:pt x="194377" y="144084"/>
                </a:lnTo>
                <a:lnTo>
                  <a:pt x="168913" y="124187"/>
                </a:lnTo>
                <a:lnTo>
                  <a:pt x="132283" y="117463"/>
                </a:lnTo>
                <a:lnTo>
                  <a:pt x="106433" y="120928"/>
                </a:lnTo>
                <a:lnTo>
                  <a:pt x="83569" y="130362"/>
                </a:lnTo>
                <a:lnTo>
                  <a:pt x="62968" y="144324"/>
                </a:lnTo>
                <a:lnTo>
                  <a:pt x="43911" y="161374"/>
                </a:lnTo>
                <a:lnTo>
                  <a:pt x="45558" y="106485"/>
                </a:lnTo>
                <a:lnTo>
                  <a:pt x="45558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493971" y="1004592"/>
            <a:ext cx="227965" cy="363855"/>
          </a:xfrm>
          <a:custGeom>
            <a:avLst/>
            <a:gdLst/>
            <a:ahLst/>
            <a:cxnLst/>
            <a:rect l="l" t="t" r="r" b="b"/>
            <a:pathLst>
              <a:path w="227964" h="363855">
                <a:moveTo>
                  <a:pt x="116365" y="0"/>
                </a:moveTo>
                <a:lnTo>
                  <a:pt x="76990" y="6500"/>
                </a:lnTo>
                <a:lnTo>
                  <a:pt x="45489" y="24837"/>
                </a:lnTo>
                <a:lnTo>
                  <a:pt x="24588" y="53259"/>
                </a:lnTo>
                <a:lnTo>
                  <a:pt x="17015" y="90018"/>
                </a:lnTo>
                <a:lnTo>
                  <a:pt x="21020" y="115593"/>
                </a:lnTo>
                <a:lnTo>
                  <a:pt x="31767" y="137360"/>
                </a:lnTo>
                <a:lnTo>
                  <a:pt x="47350" y="155628"/>
                </a:lnTo>
                <a:lnTo>
                  <a:pt x="65867" y="170706"/>
                </a:lnTo>
                <a:lnTo>
                  <a:pt x="65867" y="172901"/>
                </a:lnTo>
                <a:lnTo>
                  <a:pt x="41681" y="188656"/>
                </a:lnTo>
                <a:lnTo>
                  <a:pt x="20583" y="209608"/>
                </a:lnTo>
                <a:lnTo>
                  <a:pt x="5660" y="235809"/>
                </a:lnTo>
                <a:lnTo>
                  <a:pt x="0" y="267311"/>
                </a:lnTo>
                <a:lnTo>
                  <a:pt x="8662" y="305708"/>
                </a:lnTo>
                <a:lnTo>
                  <a:pt x="32659" y="336128"/>
                </a:lnTo>
                <a:lnTo>
                  <a:pt x="69006" y="356154"/>
                </a:lnTo>
                <a:lnTo>
                  <a:pt x="114718" y="363367"/>
                </a:lnTo>
                <a:lnTo>
                  <a:pt x="161100" y="356120"/>
                </a:lnTo>
                <a:lnTo>
                  <a:pt x="196778" y="336266"/>
                </a:lnTo>
                <a:lnTo>
                  <a:pt x="202137" y="329336"/>
                </a:lnTo>
                <a:lnTo>
                  <a:pt x="115816" y="329336"/>
                </a:lnTo>
                <a:lnTo>
                  <a:pt x="86090" y="324361"/>
                </a:lnTo>
                <a:lnTo>
                  <a:pt x="62436" y="310536"/>
                </a:lnTo>
                <a:lnTo>
                  <a:pt x="46810" y="289507"/>
                </a:lnTo>
                <a:lnTo>
                  <a:pt x="41167" y="262920"/>
                </a:lnTo>
                <a:lnTo>
                  <a:pt x="44854" y="240201"/>
                </a:lnTo>
                <a:lnTo>
                  <a:pt x="55026" y="219900"/>
                </a:lnTo>
                <a:lnTo>
                  <a:pt x="70344" y="202173"/>
                </a:lnTo>
                <a:lnTo>
                  <a:pt x="89469" y="187172"/>
                </a:lnTo>
                <a:lnTo>
                  <a:pt x="177622" y="187172"/>
                </a:lnTo>
                <a:lnTo>
                  <a:pt x="166863" y="180037"/>
                </a:lnTo>
                <a:lnTo>
                  <a:pt x="166863" y="177841"/>
                </a:lnTo>
                <a:lnTo>
                  <a:pt x="180411" y="165765"/>
                </a:lnTo>
                <a:lnTo>
                  <a:pt x="139419" y="165765"/>
                </a:lnTo>
                <a:lnTo>
                  <a:pt x="108981" y="152849"/>
                </a:lnTo>
                <a:lnTo>
                  <a:pt x="83225" y="137360"/>
                </a:lnTo>
                <a:lnTo>
                  <a:pt x="65395" y="117137"/>
                </a:lnTo>
                <a:lnTo>
                  <a:pt x="58731" y="90018"/>
                </a:lnTo>
                <a:lnTo>
                  <a:pt x="63011" y="66913"/>
                </a:lnTo>
                <a:lnTo>
                  <a:pt x="74855" y="49263"/>
                </a:lnTo>
                <a:lnTo>
                  <a:pt x="92771" y="37993"/>
                </a:lnTo>
                <a:lnTo>
                  <a:pt x="115267" y="34031"/>
                </a:lnTo>
                <a:lnTo>
                  <a:pt x="193781" y="34031"/>
                </a:lnTo>
                <a:lnTo>
                  <a:pt x="188613" y="26278"/>
                </a:lnTo>
                <a:lnTo>
                  <a:pt x="157506" y="6938"/>
                </a:lnTo>
                <a:lnTo>
                  <a:pt x="116365" y="0"/>
                </a:lnTo>
                <a:close/>
              </a:path>
              <a:path w="227964" h="363855">
                <a:moveTo>
                  <a:pt x="177622" y="187172"/>
                </a:moveTo>
                <a:lnTo>
                  <a:pt x="89469" y="187172"/>
                </a:lnTo>
                <a:lnTo>
                  <a:pt x="125610" y="202104"/>
                </a:lnTo>
                <a:lnTo>
                  <a:pt x="155885" y="218528"/>
                </a:lnTo>
                <a:lnTo>
                  <a:pt x="176692" y="239583"/>
                </a:lnTo>
                <a:lnTo>
                  <a:pt x="184428" y="268409"/>
                </a:lnTo>
                <a:lnTo>
                  <a:pt x="179419" y="293212"/>
                </a:lnTo>
                <a:lnTo>
                  <a:pt x="165354" y="312457"/>
                </a:lnTo>
                <a:lnTo>
                  <a:pt x="143672" y="324910"/>
                </a:lnTo>
                <a:lnTo>
                  <a:pt x="115816" y="329336"/>
                </a:lnTo>
                <a:lnTo>
                  <a:pt x="202137" y="329336"/>
                </a:lnTo>
                <a:lnTo>
                  <a:pt x="219694" y="306634"/>
                </a:lnTo>
                <a:lnTo>
                  <a:pt x="227790" y="270055"/>
                </a:lnTo>
                <a:lnTo>
                  <a:pt x="222670" y="238623"/>
                </a:lnTo>
                <a:lnTo>
                  <a:pt x="209059" y="214137"/>
                </a:lnTo>
                <a:lnTo>
                  <a:pt x="189582" y="195106"/>
                </a:lnTo>
                <a:lnTo>
                  <a:pt x="177622" y="187172"/>
                </a:lnTo>
                <a:close/>
              </a:path>
              <a:path w="227964" h="363855">
                <a:moveTo>
                  <a:pt x="193781" y="34031"/>
                </a:moveTo>
                <a:lnTo>
                  <a:pt x="115267" y="34031"/>
                </a:lnTo>
                <a:lnTo>
                  <a:pt x="140997" y="38851"/>
                </a:lnTo>
                <a:lnTo>
                  <a:pt x="160139" y="52007"/>
                </a:lnTo>
                <a:lnTo>
                  <a:pt x="172078" y="71544"/>
                </a:lnTo>
                <a:lnTo>
                  <a:pt x="176194" y="95507"/>
                </a:lnTo>
                <a:lnTo>
                  <a:pt x="173767" y="114435"/>
                </a:lnTo>
                <a:lnTo>
                  <a:pt x="166657" y="132489"/>
                </a:lnTo>
                <a:lnTo>
                  <a:pt x="155122" y="149616"/>
                </a:lnTo>
                <a:lnTo>
                  <a:pt x="139419" y="165765"/>
                </a:lnTo>
                <a:lnTo>
                  <a:pt x="180411" y="165765"/>
                </a:lnTo>
                <a:lnTo>
                  <a:pt x="183673" y="162858"/>
                </a:lnTo>
                <a:lnTo>
                  <a:pt x="199248" y="143192"/>
                </a:lnTo>
                <a:lnTo>
                  <a:pt x="210706" y="119718"/>
                </a:lnTo>
                <a:lnTo>
                  <a:pt x="215166" y="93311"/>
                </a:lnTo>
                <a:lnTo>
                  <a:pt x="208296" y="55807"/>
                </a:lnTo>
                <a:lnTo>
                  <a:pt x="193781" y="34031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767035" y="1088033"/>
            <a:ext cx="614045" cy="280035"/>
          </a:xfrm>
          <a:custGeom>
            <a:avLst/>
            <a:gdLst/>
            <a:ahLst/>
            <a:cxnLst/>
            <a:rect l="l" t="t" r="r" b="b"/>
            <a:pathLst>
              <a:path w="614045" h="280034">
                <a:moveTo>
                  <a:pt x="126250" y="118008"/>
                </a:moveTo>
                <a:lnTo>
                  <a:pt x="0" y="118008"/>
                </a:lnTo>
                <a:lnTo>
                  <a:pt x="0" y="153136"/>
                </a:lnTo>
                <a:lnTo>
                  <a:pt x="126250" y="153136"/>
                </a:lnTo>
                <a:lnTo>
                  <a:pt x="126250" y="118008"/>
                </a:lnTo>
                <a:close/>
              </a:path>
              <a:path w="614045" h="280034">
                <a:moveTo>
                  <a:pt x="351739" y="200342"/>
                </a:moveTo>
                <a:lnTo>
                  <a:pt x="326491" y="147167"/>
                </a:lnTo>
                <a:lnTo>
                  <a:pt x="269951" y="119100"/>
                </a:lnTo>
                <a:lnTo>
                  <a:pt x="246989" y="110515"/>
                </a:lnTo>
                <a:lnTo>
                  <a:pt x="229120" y="101066"/>
                </a:lnTo>
                <a:lnTo>
                  <a:pt x="217538" y="89230"/>
                </a:lnTo>
                <a:lnTo>
                  <a:pt x="213410" y="73545"/>
                </a:lnTo>
                <a:lnTo>
                  <a:pt x="216255" y="59207"/>
                </a:lnTo>
                <a:lnTo>
                  <a:pt x="225082" y="46926"/>
                </a:lnTo>
                <a:lnTo>
                  <a:pt x="240271" y="38354"/>
                </a:lnTo>
                <a:lnTo>
                  <a:pt x="262267" y="35128"/>
                </a:lnTo>
                <a:lnTo>
                  <a:pt x="279209" y="36537"/>
                </a:lnTo>
                <a:lnTo>
                  <a:pt x="294855" y="40678"/>
                </a:lnTo>
                <a:lnTo>
                  <a:pt x="309587" y="47396"/>
                </a:lnTo>
                <a:lnTo>
                  <a:pt x="323735" y="56527"/>
                </a:lnTo>
                <a:lnTo>
                  <a:pt x="344601" y="30187"/>
                </a:lnTo>
                <a:lnTo>
                  <a:pt x="327558" y="18059"/>
                </a:lnTo>
                <a:lnTo>
                  <a:pt x="307886" y="8509"/>
                </a:lnTo>
                <a:lnTo>
                  <a:pt x="285864" y="2247"/>
                </a:lnTo>
                <a:lnTo>
                  <a:pt x="261721" y="0"/>
                </a:lnTo>
                <a:lnTo>
                  <a:pt x="222758" y="5803"/>
                </a:lnTo>
                <a:lnTo>
                  <a:pt x="193789" y="21818"/>
                </a:lnTo>
                <a:lnTo>
                  <a:pt x="175729" y="45847"/>
                </a:lnTo>
                <a:lnTo>
                  <a:pt x="169506" y="75742"/>
                </a:lnTo>
                <a:lnTo>
                  <a:pt x="176136" y="104355"/>
                </a:lnTo>
                <a:lnTo>
                  <a:pt x="193725" y="125552"/>
                </a:lnTo>
                <a:lnTo>
                  <a:pt x="218821" y="141198"/>
                </a:lnTo>
                <a:lnTo>
                  <a:pt x="247992" y="153136"/>
                </a:lnTo>
                <a:lnTo>
                  <a:pt x="270078" y="161709"/>
                </a:lnTo>
                <a:lnTo>
                  <a:pt x="289229" y="171932"/>
                </a:lnTo>
                <a:lnTo>
                  <a:pt x="302717" y="185242"/>
                </a:lnTo>
                <a:lnTo>
                  <a:pt x="307822" y="203085"/>
                </a:lnTo>
                <a:lnTo>
                  <a:pt x="304622" y="219240"/>
                </a:lnTo>
                <a:lnTo>
                  <a:pt x="294919" y="232308"/>
                </a:lnTo>
                <a:lnTo>
                  <a:pt x="278650" y="241058"/>
                </a:lnTo>
                <a:lnTo>
                  <a:pt x="255676" y="244259"/>
                </a:lnTo>
                <a:lnTo>
                  <a:pt x="232498" y="242404"/>
                </a:lnTo>
                <a:lnTo>
                  <a:pt x="211899" y="236905"/>
                </a:lnTo>
                <a:lnTo>
                  <a:pt x="193154" y="227812"/>
                </a:lnTo>
                <a:lnTo>
                  <a:pt x="175539" y="215163"/>
                </a:lnTo>
                <a:lnTo>
                  <a:pt x="154686" y="241503"/>
                </a:lnTo>
                <a:lnTo>
                  <a:pt x="175145" y="257695"/>
                </a:lnTo>
                <a:lnTo>
                  <a:pt x="199009" y="269773"/>
                </a:lnTo>
                <a:lnTo>
                  <a:pt x="225539" y="277329"/>
                </a:lnTo>
                <a:lnTo>
                  <a:pt x="254038" y="279933"/>
                </a:lnTo>
                <a:lnTo>
                  <a:pt x="295922" y="273596"/>
                </a:lnTo>
                <a:lnTo>
                  <a:pt x="326555" y="256400"/>
                </a:lnTo>
                <a:lnTo>
                  <a:pt x="345351" y="231076"/>
                </a:lnTo>
                <a:lnTo>
                  <a:pt x="351739" y="200342"/>
                </a:lnTo>
                <a:close/>
              </a:path>
              <a:path w="614045" h="280034">
                <a:moveTo>
                  <a:pt x="613562" y="125145"/>
                </a:moveTo>
                <a:lnTo>
                  <a:pt x="612419" y="116916"/>
                </a:lnTo>
                <a:lnTo>
                  <a:pt x="606399" y="73164"/>
                </a:lnTo>
                <a:lnTo>
                  <a:pt x="586867" y="36220"/>
                </a:lnTo>
                <a:lnTo>
                  <a:pt x="585558" y="33756"/>
                </a:lnTo>
                <a:lnTo>
                  <a:pt x="572935" y="24358"/>
                </a:lnTo>
                <a:lnTo>
                  <a:pt x="572935" y="116916"/>
                </a:lnTo>
                <a:lnTo>
                  <a:pt x="431876" y="116916"/>
                </a:lnTo>
                <a:lnTo>
                  <a:pt x="440778" y="82765"/>
                </a:lnTo>
                <a:lnTo>
                  <a:pt x="457809" y="57429"/>
                </a:lnTo>
                <a:lnTo>
                  <a:pt x="480809" y="41656"/>
                </a:lnTo>
                <a:lnTo>
                  <a:pt x="507619" y="36220"/>
                </a:lnTo>
                <a:lnTo>
                  <a:pt x="534962" y="41414"/>
                </a:lnTo>
                <a:lnTo>
                  <a:pt x="555510" y="56807"/>
                </a:lnTo>
                <a:lnTo>
                  <a:pt x="568439" y="82067"/>
                </a:lnTo>
                <a:lnTo>
                  <a:pt x="572935" y="116916"/>
                </a:lnTo>
                <a:lnTo>
                  <a:pt x="572935" y="24358"/>
                </a:lnTo>
                <a:lnTo>
                  <a:pt x="551967" y="8737"/>
                </a:lnTo>
                <a:lnTo>
                  <a:pt x="506526" y="0"/>
                </a:lnTo>
                <a:lnTo>
                  <a:pt x="462127" y="9664"/>
                </a:lnTo>
                <a:lnTo>
                  <a:pt x="423849" y="37452"/>
                </a:lnTo>
                <a:lnTo>
                  <a:pt x="396989" y="81508"/>
                </a:lnTo>
                <a:lnTo>
                  <a:pt x="386867" y="139966"/>
                </a:lnTo>
                <a:lnTo>
                  <a:pt x="393255" y="188455"/>
                </a:lnTo>
                <a:lnTo>
                  <a:pt x="411137" y="227406"/>
                </a:lnTo>
                <a:lnTo>
                  <a:pt x="438556" y="256108"/>
                </a:lnTo>
                <a:lnTo>
                  <a:pt x="473557" y="273862"/>
                </a:lnTo>
                <a:lnTo>
                  <a:pt x="514210" y="279933"/>
                </a:lnTo>
                <a:lnTo>
                  <a:pt x="540283" y="277964"/>
                </a:lnTo>
                <a:lnTo>
                  <a:pt x="563537" y="272389"/>
                </a:lnTo>
                <a:lnTo>
                  <a:pt x="584212" y="263728"/>
                </a:lnTo>
                <a:lnTo>
                  <a:pt x="602576" y="252488"/>
                </a:lnTo>
                <a:lnTo>
                  <a:pt x="597471" y="243154"/>
                </a:lnTo>
                <a:lnTo>
                  <a:pt x="586663" y="223393"/>
                </a:lnTo>
                <a:lnTo>
                  <a:pt x="571957" y="231813"/>
                </a:lnTo>
                <a:lnTo>
                  <a:pt x="555853" y="238010"/>
                </a:lnTo>
                <a:lnTo>
                  <a:pt x="538416" y="241846"/>
                </a:lnTo>
                <a:lnTo>
                  <a:pt x="519696" y="243154"/>
                </a:lnTo>
                <a:lnTo>
                  <a:pt x="485216" y="236639"/>
                </a:lnTo>
                <a:lnTo>
                  <a:pt x="458292" y="218186"/>
                </a:lnTo>
                <a:lnTo>
                  <a:pt x="440118" y="189433"/>
                </a:lnTo>
                <a:lnTo>
                  <a:pt x="431876" y="152044"/>
                </a:lnTo>
                <a:lnTo>
                  <a:pt x="611365" y="152044"/>
                </a:lnTo>
                <a:lnTo>
                  <a:pt x="612394" y="145516"/>
                </a:lnTo>
                <a:lnTo>
                  <a:pt x="613079" y="139001"/>
                </a:lnTo>
                <a:lnTo>
                  <a:pt x="613448" y="132283"/>
                </a:lnTo>
                <a:lnTo>
                  <a:pt x="613562" y="125145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4427969" y="980451"/>
            <a:ext cx="358775" cy="387985"/>
          </a:xfrm>
          <a:custGeom>
            <a:avLst/>
            <a:gdLst/>
            <a:ahLst/>
            <a:cxnLst/>
            <a:rect l="l" t="t" r="r" b="b"/>
            <a:pathLst>
              <a:path w="358775" h="387984">
                <a:moveTo>
                  <a:pt x="52692" y="114160"/>
                </a:moveTo>
                <a:lnTo>
                  <a:pt x="7124" y="114160"/>
                </a:lnTo>
                <a:lnTo>
                  <a:pt x="7124" y="380923"/>
                </a:lnTo>
                <a:lnTo>
                  <a:pt x="52692" y="380923"/>
                </a:lnTo>
                <a:lnTo>
                  <a:pt x="52692" y="114160"/>
                </a:lnTo>
                <a:close/>
              </a:path>
              <a:path w="358775" h="387984">
                <a:moveTo>
                  <a:pt x="60375" y="29629"/>
                </a:moveTo>
                <a:lnTo>
                  <a:pt x="58127" y="17589"/>
                </a:lnTo>
                <a:lnTo>
                  <a:pt x="51866" y="8229"/>
                </a:lnTo>
                <a:lnTo>
                  <a:pt x="42303" y="2159"/>
                </a:lnTo>
                <a:lnTo>
                  <a:pt x="30187" y="0"/>
                </a:lnTo>
                <a:lnTo>
                  <a:pt x="18059" y="2159"/>
                </a:lnTo>
                <a:lnTo>
                  <a:pt x="8496" y="8229"/>
                </a:lnTo>
                <a:lnTo>
                  <a:pt x="2235" y="17589"/>
                </a:lnTo>
                <a:lnTo>
                  <a:pt x="0" y="29629"/>
                </a:lnTo>
                <a:lnTo>
                  <a:pt x="2235" y="41910"/>
                </a:lnTo>
                <a:lnTo>
                  <a:pt x="8496" y="51244"/>
                </a:lnTo>
                <a:lnTo>
                  <a:pt x="18059" y="57188"/>
                </a:lnTo>
                <a:lnTo>
                  <a:pt x="30187" y="59270"/>
                </a:lnTo>
                <a:lnTo>
                  <a:pt x="42303" y="57188"/>
                </a:lnTo>
                <a:lnTo>
                  <a:pt x="51866" y="51244"/>
                </a:lnTo>
                <a:lnTo>
                  <a:pt x="58127" y="41910"/>
                </a:lnTo>
                <a:lnTo>
                  <a:pt x="60375" y="29629"/>
                </a:lnTo>
                <a:close/>
              </a:path>
              <a:path w="358775" h="387984">
                <a:moveTo>
                  <a:pt x="263461" y="375983"/>
                </a:moveTo>
                <a:lnTo>
                  <a:pt x="254127" y="343598"/>
                </a:lnTo>
                <a:lnTo>
                  <a:pt x="246087" y="346710"/>
                </a:lnTo>
                <a:lnTo>
                  <a:pt x="238353" y="348742"/>
                </a:lnTo>
                <a:lnTo>
                  <a:pt x="230822" y="349859"/>
                </a:lnTo>
                <a:lnTo>
                  <a:pt x="223393" y="350189"/>
                </a:lnTo>
                <a:lnTo>
                  <a:pt x="204228" y="346760"/>
                </a:lnTo>
                <a:lnTo>
                  <a:pt x="191490" y="336804"/>
                </a:lnTo>
                <a:lnTo>
                  <a:pt x="184416" y="320776"/>
                </a:lnTo>
                <a:lnTo>
                  <a:pt x="182232" y="299135"/>
                </a:lnTo>
                <a:lnTo>
                  <a:pt x="182232" y="150939"/>
                </a:lnTo>
                <a:lnTo>
                  <a:pt x="254685" y="150939"/>
                </a:lnTo>
                <a:lnTo>
                  <a:pt x="254685" y="114160"/>
                </a:lnTo>
                <a:lnTo>
                  <a:pt x="182232" y="114160"/>
                </a:lnTo>
                <a:lnTo>
                  <a:pt x="182232" y="28536"/>
                </a:lnTo>
                <a:lnTo>
                  <a:pt x="144348" y="28536"/>
                </a:lnTo>
                <a:lnTo>
                  <a:pt x="138861" y="114160"/>
                </a:lnTo>
                <a:lnTo>
                  <a:pt x="97142" y="116903"/>
                </a:lnTo>
                <a:lnTo>
                  <a:pt x="97142" y="150939"/>
                </a:lnTo>
                <a:lnTo>
                  <a:pt x="136664" y="150939"/>
                </a:lnTo>
                <a:lnTo>
                  <a:pt x="136664" y="298043"/>
                </a:lnTo>
                <a:lnTo>
                  <a:pt x="140563" y="334479"/>
                </a:lnTo>
                <a:lnTo>
                  <a:pt x="153416" y="362750"/>
                </a:lnTo>
                <a:lnTo>
                  <a:pt x="176961" y="381025"/>
                </a:lnTo>
                <a:lnTo>
                  <a:pt x="212966" y="387515"/>
                </a:lnTo>
                <a:lnTo>
                  <a:pt x="226491" y="386638"/>
                </a:lnTo>
                <a:lnTo>
                  <a:pt x="239649" y="384213"/>
                </a:lnTo>
                <a:lnTo>
                  <a:pt x="252095" y="380568"/>
                </a:lnTo>
                <a:lnTo>
                  <a:pt x="263461" y="375983"/>
                </a:lnTo>
                <a:close/>
              </a:path>
              <a:path w="358775" h="387984">
                <a:moveTo>
                  <a:pt x="350456" y="114160"/>
                </a:moveTo>
                <a:lnTo>
                  <a:pt x="304901" y="114160"/>
                </a:lnTo>
                <a:lnTo>
                  <a:pt x="304901" y="380923"/>
                </a:lnTo>
                <a:lnTo>
                  <a:pt x="350456" y="380923"/>
                </a:lnTo>
                <a:lnTo>
                  <a:pt x="350456" y="114160"/>
                </a:lnTo>
                <a:close/>
              </a:path>
              <a:path w="358775" h="387984">
                <a:moveTo>
                  <a:pt x="358152" y="29629"/>
                </a:moveTo>
                <a:lnTo>
                  <a:pt x="355904" y="17589"/>
                </a:lnTo>
                <a:lnTo>
                  <a:pt x="349643" y="8229"/>
                </a:lnTo>
                <a:lnTo>
                  <a:pt x="340080" y="2159"/>
                </a:lnTo>
                <a:lnTo>
                  <a:pt x="327952" y="0"/>
                </a:lnTo>
                <a:lnTo>
                  <a:pt x="315836" y="2159"/>
                </a:lnTo>
                <a:lnTo>
                  <a:pt x="306273" y="8229"/>
                </a:lnTo>
                <a:lnTo>
                  <a:pt x="300012" y="17589"/>
                </a:lnTo>
                <a:lnTo>
                  <a:pt x="297764" y="29629"/>
                </a:lnTo>
                <a:lnTo>
                  <a:pt x="300012" y="41910"/>
                </a:lnTo>
                <a:lnTo>
                  <a:pt x="306273" y="51244"/>
                </a:lnTo>
                <a:lnTo>
                  <a:pt x="315836" y="57188"/>
                </a:lnTo>
                <a:lnTo>
                  <a:pt x="327952" y="59270"/>
                </a:lnTo>
                <a:lnTo>
                  <a:pt x="340080" y="57188"/>
                </a:lnTo>
                <a:lnTo>
                  <a:pt x="349643" y="51244"/>
                </a:lnTo>
                <a:lnTo>
                  <a:pt x="355904" y="41910"/>
                </a:lnTo>
                <a:lnTo>
                  <a:pt x="358152" y="29629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4830747" y="1088024"/>
            <a:ext cx="245745" cy="396875"/>
          </a:xfrm>
          <a:custGeom>
            <a:avLst/>
            <a:gdLst/>
            <a:ahLst/>
            <a:cxnLst/>
            <a:rect l="l" t="t" r="r" b="b"/>
            <a:pathLst>
              <a:path w="245745" h="396875">
                <a:moveTo>
                  <a:pt x="110327" y="0"/>
                </a:moveTo>
                <a:lnTo>
                  <a:pt x="71707" y="6655"/>
                </a:lnTo>
                <a:lnTo>
                  <a:pt x="39726" y="25660"/>
                </a:lnTo>
                <a:lnTo>
                  <a:pt x="17933" y="55575"/>
                </a:lnTo>
                <a:lnTo>
                  <a:pt x="9880" y="94958"/>
                </a:lnTo>
                <a:lnTo>
                  <a:pt x="12813" y="117617"/>
                </a:lnTo>
                <a:lnTo>
                  <a:pt x="20583" y="137497"/>
                </a:lnTo>
                <a:lnTo>
                  <a:pt x="31647" y="154084"/>
                </a:lnTo>
                <a:lnTo>
                  <a:pt x="44460" y="166863"/>
                </a:lnTo>
                <a:lnTo>
                  <a:pt x="44460" y="169059"/>
                </a:lnTo>
                <a:lnTo>
                  <a:pt x="34125" y="177550"/>
                </a:lnTo>
                <a:lnTo>
                  <a:pt x="24768" y="188819"/>
                </a:lnTo>
                <a:lnTo>
                  <a:pt x="17984" y="202559"/>
                </a:lnTo>
                <a:lnTo>
                  <a:pt x="15368" y="218459"/>
                </a:lnTo>
                <a:lnTo>
                  <a:pt x="17204" y="232876"/>
                </a:lnTo>
                <a:lnTo>
                  <a:pt x="22230" y="244875"/>
                </a:lnTo>
                <a:lnTo>
                  <a:pt x="29726" y="254506"/>
                </a:lnTo>
                <a:lnTo>
                  <a:pt x="38971" y="261822"/>
                </a:lnTo>
                <a:lnTo>
                  <a:pt x="38971" y="264017"/>
                </a:lnTo>
                <a:lnTo>
                  <a:pt x="22693" y="277234"/>
                </a:lnTo>
                <a:lnTo>
                  <a:pt x="10428" y="291942"/>
                </a:lnTo>
                <a:lnTo>
                  <a:pt x="2693" y="307783"/>
                </a:lnTo>
                <a:lnTo>
                  <a:pt x="0" y="324396"/>
                </a:lnTo>
                <a:lnTo>
                  <a:pt x="8053" y="355082"/>
                </a:lnTo>
                <a:lnTo>
                  <a:pt x="30669" y="377639"/>
                </a:lnTo>
                <a:lnTo>
                  <a:pt x="65532" y="391550"/>
                </a:lnTo>
                <a:lnTo>
                  <a:pt x="110327" y="396301"/>
                </a:lnTo>
                <a:lnTo>
                  <a:pt x="166392" y="388831"/>
                </a:lnTo>
                <a:lnTo>
                  <a:pt x="208922" y="368650"/>
                </a:lnTo>
                <a:lnTo>
                  <a:pt x="212746" y="364465"/>
                </a:lnTo>
                <a:lnTo>
                  <a:pt x="116914" y="364465"/>
                </a:lnTo>
                <a:lnTo>
                  <a:pt x="84443" y="361275"/>
                </a:lnTo>
                <a:lnTo>
                  <a:pt x="60103" y="352115"/>
                </a:lnTo>
                <a:lnTo>
                  <a:pt x="44820" y="337604"/>
                </a:lnTo>
                <a:lnTo>
                  <a:pt x="39520" y="318358"/>
                </a:lnTo>
                <a:lnTo>
                  <a:pt x="41106" y="306771"/>
                </a:lnTo>
                <a:lnTo>
                  <a:pt x="46038" y="295236"/>
                </a:lnTo>
                <a:lnTo>
                  <a:pt x="54572" y="284009"/>
                </a:lnTo>
                <a:lnTo>
                  <a:pt x="66965" y="273349"/>
                </a:lnTo>
                <a:lnTo>
                  <a:pt x="237980" y="273349"/>
                </a:lnTo>
                <a:lnTo>
                  <a:pt x="221958" y="255235"/>
                </a:lnTo>
                <a:lnTo>
                  <a:pt x="192790" y="243640"/>
                </a:lnTo>
                <a:lnTo>
                  <a:pt x="152043" y="239866"/>
                </a:lnTo>
                <a:lnTo>
                  <a:pt x="100447" y="239866"/>
                </a:lnTo>
                <a:lnTo>
                  <a:pt x="78105" y="237722"/>
                </a:lnTo>
                <a:lnTo>
                  <a:pt x="63740" y="231770"/>
                </a:lnTo>
                <a:lnTo>
                  <a:pt x="56064" y="222730"/>
                </a:lnTo>
                <a:lnTo>
                  <a:pt x="53791" y="211324"/>
                </a:lnTo>
                <a:lnTo>
                  <a:pt x="55060" y="201255"/>
                </a:lnTo>
                <a:lnTo>
                  <a:pt x="58594" y="192936"/>
                </a:lnTo>
                <a:lnTo>
                  <a:pt x="63980" y="185852"/>
                </a:lnTo>
                <a:lnTo>
                  <a:pt x="70807" y="179488"/>
                </a:lnTo>
                <a:lnTo>
                  <a:pt x="153322" y="179488"/>
                </a:lnTo>
                <a:lnTo>
                  <a:pt x="179556" y="163844"/>
                </a:lnTo>
                <a:lnTo>
                  <a:pt x="183670" y="158081"/>
                </a:lnTo>
                <a:lnTo>
                  <a:pt x="110327" y="158081"/>
                </a:lnTo>
                <a:lnTo>
                  <a:pt x="88526" y="153698"/>
                </a:lnTo>
                <a:lnTo>
                  <a:pt x="70532" y="141134"/>
                </a:lnTo>
                <a:lnTo>
                  <a:pt x="58302" y="121262"/>
                </a:lnTo>
                <a:lnTo>
                  <a:pt x="53791" y="94958"/>
                </a:lnTo>
                <a:lnTo>
                  <a:pt x="58225" y="68826"/>
                </a:lnTo>
                <a:lnTo>
                  <a:pt x="70327" y="49331"/>
                </a:lnTo>
                <a:lnTo>
                  <a:pt x="88294" y="37144"/>
                </a:lnTo>
                <a:lnTo>
                  <a:pt x="110327" y="32933"/>
                </a:lnTo>
                <a:lnTo>
                  <a:pt x="240964" y="32933"/>
                </a:lnTo>
                <a:lnTo>
                  <a:pt x="240964" y="6586"/>
                </a:lnTo>
                <a:lnTo>
                  <a:pt x="148201" y="6586"/>
                </a:lnTo>
                <a:lnTo>
                  <a:pt x="140199" y="3936"/>
                </a:lnTo>
                <a:lnTo>
                  <a:pt x="131117" y="1852"/>
                </a:lnTo>
                <a:lnTo>
                  <a:pt x="121108" y="488"/>
                </a:lnTo>
                <a:lnTo>
                  <a:pt x="110327" y="0"/>
                </a:lnTo>
                <a:close/>
              </a:path>
              <a:path w="245745" h="396875">
                <a:moveTo>
                  <a:pt x="237980" y="273349"/>
                </a:moveTo>
                <a:lnTo>
                  <a:pt x="66965" y="273349"/>
                </a:lnTo>
                <a:lnTo>
                  <a:pt x="75764" y="275424"/>
                </a:lnTo>
                <a:lnTo>
                  <a:pt x="84666" y="276779"/>
                </a:lnTo>
                <a:lnTo>
                  <a:pt x="93363" y="277517"/>
                </a:lnTo>
                <a:lnTo>
                  <a:pt x="101545" y="277740"/>
                </a:lnTo>
                <a:lnTo>
                  <a:pt x="147103" y="277740"/>
                </a:lnTo>
                <a:lnTo>
                  <a:pt x="170328" y="279412"/>
                </a:lnTo>
                <a:lnTo>
                  <a:pt x="187172" y="284944"/>
                </a:lnTo>
                <a:lnTo>
                  <a:pt x="197430" y="295107"/>
                </a:lnTo>
                <a:lnTo>
                  <a:pt x="200895" y="310673"/>
                </a:lnTo>
                <a:lnTo>
                  <a:pt x="194874" y="330657"/>
                </a:lnTo>
                <a:lnTo>
                  <a:pt x="177841" y="347861"/>
                </a:lnTo>
                <a:lnTo>
                  <a:pt x="151340" y="359920"/>
                </a:lnTo>
                <a:lnTo>
                  <a:pt x="116914" y="364465"/>
                </a:lnTo>
                <a:lnTo>
                  <a:pt x="212746" y="364465"/>
                </a:lnTo>
                <a:lnTo>
                  <a:pt x="235912" y="339104"/>
                </a:lnTo>
                <a:lnTo>
                  <a:pt x="245355" y="303538"/>
                </a:lnTo>
                <a:lnTo>
                  <a:pt x="239497" y="275064"/>
                </a:lnTo>
                <a:lnTo>
                  <a:pt x="237980" y="273349"/>
                </a:lnTo>
                <a:close/>
              </a:path>
              <a:path w="245745" h="396875">
                <a:moveTo>
                  <a:pt x="153322" y="179488"/>
                </a:moveTo>
                <a:lnTo>
                  <a:pt x="70807" y="179488"/>
                </a:lnTo>
                <a:lnTo>
                  <a:pt x="80224" y="183493"/>
                </a:lnTo>
                <a:lnTo>
                  <a:pt x="90155" y="186418"/>
                </a:lnTo>
                <a:lnTo>
                  <a:pt x="100293" y="188210"/>
                </a:lnTo>
                <a:lnTo>
                  <a:pt x="110327" y="188819"/>
                </a:lnTo>
                <a:lnTo>
                  <a:pt x="148518" y="182352"/>
                </a:lnTo>
                <a:lnTo>
                  <a:pt x="153322" y="179488"/>
                </a:lnTo>
                <a:close/>
              </a:path>
              <a:path w="245745" h="396875">
                <a:moveTo>
                  <a:pt x="240964" y="32933"/>
                </a:moveTo>
                <a:lnTo>
                  <a:pt x="110327" y="32933"/>
                </a:lnTo>
                <a:lnTo>
                  <a:pt x="132360" y="37221"/>
                </a:lnTo>
                <a:lnTo>
                  <a:pt x="150328" y="49537"/>
                </a:lnTo>
                <a:lnTo>
                  <a:pt x="162429" y="69057"/>
                </a:lnTo>
                <a:lnTo>
                  <a:pt x="166863" y="94958"/>
                </a:lnTo>
                <a:lnTo>
                  <a:pt x="162352" y="121262"/>
                </a:lnTo>
                <a:lnTo>
                  <a:pt x="150122" y="141134"/>
                </a:lnTo>
                <a:lnTo>
                  <a:pt x="132129" y="153698"/>
                </a:lnTo>
                <a:lnTo>
                  <a:pt x="110327" y="158081"/>
                </a:lnTo>
                <a:lnTo>
                  <a:pt x="183670" y="158081"/>
                </a:lnTo>
                <a:lnTo>
                  <a:pt x="200406" y="134633"/>
                </a:lnTo>
                <a:lnTo>
                  <a:pt x="208030" y="96056"/>
                </a:lnTo>
                <a:lnTo>
                  <a:pt x="206461" y="79769"/>
                </a:lnTo>
                <a:lnTo>
                  <a:pt x="202061" y="64975"/>
                </a:lnTo>
                <a:lnTo>
                  <a:pt x="195294" y="52136"/>
                </a:lnTo>
                <a:lnTo>
                  <a:pt x="186623" y="41715"/>
                </a:lnTo>
                <a:lnTo>
                  <a:pt x="240964" y="41715"/>
                </a:lnTo>
                <a:lnTo>
                  <a:pt x="240964" y="32933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806145" y="1634641"/>
            <a:ext cx="534670" cy="360680"/>
          </a:xfrm>
          <a:custGeom>
            <a:avLst/>
            <a:gdLst/>
            <a:ahLst/>
            <a:cxnLst/>
            <a:rect l="l" t="t" r="r" b="b"/>
            <a:pathLst>
              <a:path w="534669" h="360680">
                <a:moveTo>
                  <a:pt x="295300" y="360070"/>
                </a:moveTo>
                <a:lnTo>
                  <a:pt x="258508" y="250850"/>
                </a:lnTo>
                <a:lnTo>
                  <a:pt x="245922" y="213525"/>
                </a:lnTo>
                <a:lnTo>
                  <a:pt x="200888" y="79844"/>
                </a:lnTo>
                <a:lnTo>
                  <a:pt x="200888" y="213525"/>
                </a:lnTo>
                <a:lnTo>
                  <a:pt x="93306" y="213525"/>
                </a:lnTo>
                <a:lnTo>
                  <a:pt x="110324" y="159181"/>
                </a:lnTo>
                <a:lnTo>
                  <a:pt x="119595" y="129184"/>
                </a:lnTo>
                <a:lnTo>
                  <a:pt x="128511" y="99148"/>
                </a:lnTo>
                <a:lnTo>
                  <a:pt x="137109" y="68795"/>
                </a:lnTo>
                <a:lnTo>
                  <a:pt x="145453" y="37871"/>
                </a:lnTo>
                <a:lnTo>
                  <a:pt x="147650" y="37871"/>
                </a:lnTo>
                <a:lnTo>
                  <a:pt x="156324" y="68795"/>
                </a:lnTo>
                <a:lnTo>
                  <a:pt x="165150" y="99148"/>
                </a:lnTo>
                <a:lnTo>
                  <a:pt x="174282" y="129184"/>
                </a:lnTo>
                <a:lnTo>
                  <a:pt x="183870" y="159181"/>
                </a:lnTo>
                <a:lnTo>
                  <a:pt x="200888" y="213525"/>
                </a:lnTo>
                <a:lnTo>
                  <a:pt x="200888" y="79844"/>
                </a:lnTo>
                <a:lnTo>
                  <a:pt x="186753" y="37871"/>
                </a:lnTo>
                <a:lnTo>
                  <a:pt x="173990" y="0"/>
                </a:lnTo>
                <a:lnTo>
                  <a:pt x="121297" y="0"/>
                </a:lnTo>
                <a:lnTo>
                  <a:pt x="0" y="360070"/>
                </a:lnTo>
                <a:lnTo>
                  <a:pt x="46647" y="360070"/>
                </a:lnTo>
                <a:lnTo>
                  <a:pt x="81229" y="250850"/>
                </a:lnTo>
                <a:lnTo>
                  <a:pt x="212420" y="250850"/>
                </a:lnTo>
                <a:lnTo>
                  <a:pt x="246443" y="360070"/>
                </a:lnTo>
                <a:lnTo>
                  <a:pt x="295300" y="360070"/>
                </a:lnTo>
                <a:close/>
              </a:path>
              <a:path w="534669" h="360680">
                <a:moveTo>
                  <a:pt x="534454" y="322199"/>
                </a:moveTo>
                <a:lnTo>
                  <a:pt x="462546" y="322199"/>
                </a:lnTo>
                <a:lnTo>
                  <a:pt x="462546" y="9880"/>
                </a:lnTo>
                <a:lnTo>
                  <a:pt x="427418" y="9880"/>
                </a:lnTo>
                <a:lnTo>
                  <a:pt x="412203" y="18008"/>
                </a:lnTo>
                <a:lnTo>
                  <a:pt x="395033" y="25044"/>
                </a:lnTo>
                <a:lnTo>
                  <a:pt x="375399" y="30949"/>
                </a:lnTo>
                <a:lnTo>
                  <a:pt x="352767" y="35674"/>
                </a:lnTo>
                <a:lnTo>
                  <a:pt x="352767" y="65316"/>
                </a:lnTo>
                <a:lnTo>
                  <a:pt x="416991" y="65316"/>
                </a:lnTo>
                <a:lnTo>
                  <a:pt x="416991" y="322199"/>
                </a:lnTo>
                <a:lnTo>
                  <a:pt x="336854" y="322199"/>
                </a:lnTo>
                <a:lnTo>
                  <a:pt x="336854" y="360070"/>
                </a:lnTo>
                <a:lnTo>
                  <a:pt x="534454" y="360070"/>
                </a:lnTo>
                <a:lnTo>
                  <a:pt x="534454" y="322199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510762" y="1721362"/>
            <a:ext cx="209550" cy="280035"/>
          </a:xfrm>
          <a:custGeom>
            <a:avLst/>
            <a:gdLst/>
            <a:ahLst/>
            <a:cxnLst/>
            <a:rect l="l" t="t" r="r" b="b"/>
            <a:pathLst>
              <a:path w="209550" h="280035">
                <a:moveTo>
                  <a:pt x="190894" y="37873"/>
                </a:moveTo>
                <a:lnTo>
                  <a:pt x="108680" y="37873"/>
                </a:lnTo>
                <a:lnTo>
                  <a:pt x="135473" y="43456"/>
                </a:lnTo>
                <a:lnTo>
                  <a:pt x="152180" y="58251"/>
                </a:lnTo>
                <a:lnTo>
                  <a:pt x="160860" y="79323"/>
                </a:lnTo>
                <a:lnTo>
                  <a:pt x="163570" y="103740"/>
                </a:lnTo>
                <a:lnTo>
                  <a:pt x="102717" y="113344"/>
                </a:lnTo>
                <a:lnTo>
                  <a:pt x="56672" y="127479"/>
                </a:lnTo>
                <a:lnTo>
                  <a:pt x="24695" y="146857"/>
                </a:lnTo>
                <a:lnTo>
                  <a:pt x="6051" y="172190"/>
                </a:lnTo>
                <a:lnTo>
                  <a:pt x="0" y="204188"/>
                </a:lnTo>
                <a:lnTo>
                  <a:pt x="5926" y="236401"/>
                </a:lnTo>
                <a:lnTo>
                  <a:pt x="22298" y="260175"/>
                </a:lnTo>
                <a:lnTo>
                  <a:pt x="47007" y="274892"/>
                </a:lnTo>
                <a:lnTo>
                  <a:pt x="77942" y="279935"/>
                </a:lnTo>
                <a:lnTo>
                  <a:pt x="102240" y="276942"/>
                </a:lnTo>
                <a:lnTo>
                  <a:pt x="124941" y="268752"/>
                </a:lnTo>
                <a:lnTo>
                  <a:pt x="146100" y="256547"/>
                </a:lnTo>
                <a:lnTo>
                  <a:pt x="164330" y="242611"/>
                </a:lnTo>
                <a:lnTo>
                  <a:pt x="90567" y="242611"/>
                </a:lnTo>
                <a:lnTo>
                  <a:pt x="72479" y="240346"/>
                </a:lnTo>
                <a:lnTo>
                  <a:pt x="57839" y="233142"/>
                </a:lnTo>
                <a:lnTo>
                  <a:pt x="48036" y="220380"/>
                </a:lnTo>
                <a:lnTo>
                  <a:pt x="44460" y="201444"/>
                </a:lnTo>
                <a:lnTo>
                  <a:pt x="50412" y="178116"/>
                </a:lnTo>
                <a:lnTo>
                  <a:pt x="70258" y="159728"/>
                </a:lnTo>
                <a:lnTo>
                  <a:pt x="106982" y="145868"/>
                </a:lnTo>
                <a:lnTo>
                  <a:pt x="163570" y="136125"/>
                </a:lnTo>
                <a:lnTo>
                  <a:pt x="209128" y="136125"/>
                </a:lnTo>
                <a:lnTo>
                  <a:pt x="209128" y="109229"/>
                </a:lnTo>
                <a:lnTo>
                  <a:pt x="203742" y="64374"/>
                </a:lnTo>
                <a:lnTo>
                  <a:pt x="190894" y="37873"/>
                </a:lnTo>
                <a:close/>
              </a:path>
              <a:path w="209550" h="280035">
                <a:moveTo>
                  <a:pt x="209128" y="241513"/>
                </a:moveTo>
                <a:lnTo>
                  <a:pt x="167412" y="241513"/>
                </a:lnTo>
                <a:lnTo>
                  <a:pt x="171803" y="273349"/>
                </a:lnTo>
                <a:lnTo>
                  <a:pt x="209128" y="273349"/>
                </a:lnTo>
                <a:lnTo>
                  <a:pt x="209128" y="241513"/>
                </a:lnTo>
                <a:close/>
              </a:path>
              <a:path w="209550" h="280035">
                <a:moveTo>
                  <a:pt x="209128" y="136125"/>
                </a:moveTo>
                <a:lnTo>
                  <a:pt x="163570" y="136125"/>
                </a:lnTo>
                <a:lnTo>
                  <a:pt x="163570" y="208579"/>
                </a:lnTo>
                <a:lnTo>
                  <a:pt x="144907" y="223391"/>
                </a:lnTo>
                <a:lnTo>
                  <a:pt x="127068" y="234034"/>
                </a:lnTo>
                <a:lnTo>
                  <a:pt x="109229" y="240458"/>
                </a:lnTo>
                <a:lnTo>
                  <a:pt x="90567" y="242611"/>
                </a:lnTo>
                <a:lnTo>
                  <a:pt x="164330" y="242611"/>
                </a:lnTo>
                <a:lnTo>
                  <a:pt x="165765" y="241513"/>
                </a:lnTo>
                <a:lnTo>
                  <a:pt x="209128" y="241513"/>
                </a:lnTo>
                <a:lnTo>
                  <a:pt x="209128" y="136125"/>
                </a:lnTo>
                <a:close/>
              </a:path>
              <a:path w="209550" h="280035">
                <a:moveTo>
                  <a:pt x="116365" y="0"/>
                </a:moveTo>
                <a:lnTo>
                  <a:pt x="85395" y="3087"/>
                </a:lnTo>
                <a:lnTo>
                  <a:pt x="57153" y="11115"/>
                </a:lnTo>
                <a:lnTo>
                  <a:pt x="32307" y="22230"/>
                </a:lnTo>
                <a:lnTo>
                  <a:pt x="11526" y="34580"/>
                </a:lnTo>
                <a:lnTo>
                  <a:pt x="29091" y="65318"/>
                </a:lnTo>
                <a:lnTo>
                  <a:pt x="46004" y="55241"/>
                </a:lnTo>
                <a:lnTo>
                  <a:pt x="65181" y="46450"/>
                </a:lnTo>
                <a:lnTo>
                  <a:pt x="86210" y="40232"/>
                </a:lnTo>
                <a:lnTo>
                  <a:pt x="108680" y="37873"/>
                </a:lnTo>
                <a:lnTo>
                  <a:pt x="190894" y="37873"/>
                </a:lnTo>
                <a:lnTo>
                  <a:pt x="187035" y="29914"/>
                </a:lnTo>
                <a:lnTo>
                  <a:pt x="158184" y="7804"/>
                </a:lnTo>
                <a:lnTo>
                  <a:pt x="116365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787295" y="1727948"/>
            <a:ext cx="212725" cy="273685"/>
          </a:xfrm>
          <a:custGeom>
            <a:avLst/>
            <a:gdLst/>
            <a:ahLst/>
            <a:cxnLst/>
            <a:rect l="l" t="t" r="r" b="b"/>
            <a:pathLst>
              <a:path w="212725" h="273685">
                <a:moveTo>
                  <a:pt x="212421" y="0"/>
                </a:moveTo>
                <a:lnTo>
                  <a:pt x="166863" y="0"/>
                </a:lnTo>
                <a:lnTo>
                  <a:pt x="166863" y="188819"/>
                </a:lnTo>
                <a:lnTo>
                  <a:pt x="149161" y="209051"/>
                </a:lnTo>
                <a:lnTo>
                  <a:pt x="132283" y="223056"/>
                </a:lnTo>
                <a:lnTo>
                  <a:pt x="114993" y="231195"/>
                </a:lnTo>
                <a:lnTo>
                  <a:pt x="96056" y="233828"/>
                </a:lnTo>
                <a:lnTo>
                  <a:pt x="73345" y="229712"/>
                </a:lnTo>
                <a:lnTo>
                  <a:pt x="57633" y="216950"/>
                </a:lnTo>
                <a:lnTo>
                  <a:pt x="48508" y="194925"/>
                </a:lnTo>
                <a:lnTo>
                  <a:pt x="45558" y="163021"/>
                </a:lnTo>
                <a:lnTo>
                  <a:pt x="45558" y="0"/>
                </a:lnTo>
                <a:lnTo>
                  <a:pt x="0" y="0"/>
                </a:lnTo>
                <a:lnTo>
                  <a:pt x="0" y="169059"/>
                </a:lnTo>
                <a:lnTo>
                  <a:pt x="4828" y="214068"/>
                </a:lnTo>
                <a:lnTo>
                  <a:pt x="19691" y="246727"/>
                </a:lnTo>
                <a:lnTo>
                  <a:pt x="45155" y="266625"/>
                </a:lnTo>
                <a:lnTo>
                  <a:pt x="81785" y="273349"/>
                </a:lnTo>
                <a:lnTo>
                  <a:pt x="107548" y="269892"/>
                </a:lnTo>
                <a:lnTo>
                  <a:pt x="130225" y="260107"/>
                </a:lnTo>
                <a:lnTo>
                  <a:pt x="150637" y="244866"/>
                </a:lnTo>
                <a:lnTo>
                  <a:pt x="169608" y="225046"/>
                </a:lnTo>
                <a:lnTo>
                  <a:pt x="171254" y="225046"/>
                </a:lnTo>
                <a:lnTo>
                  <a:pt x="175097" y="266762"/>
                </a:lnTo>
                <a:lnTo>
                  <a:pt x="212421" y="266762"/>
                </a:lnTo>
                <a:lnTo>
                  <a:pt x="21242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046044" y="1597311"/>
            <a:ext cx="158750" cy="397510"/>
          </a:xfrm>
          <a:custGeom>
            <a:avLst/>
            <a:gdLst/>
            <a:ahLst/>
            <a:cxnLst/>
            <a:rect l="l" t="t" r="r" b="b"/>
            <a:pathLst>
              <a:path w="158750" h="397510">
                <a:moveTo>
                  <a:pt x="114169" y="0"/>
                </a:moveTo>
                <a:lnTo>
                  <a:pt x="79529" y="6252"/>
                </a:lnTo>
                <a:lnTo>
                  <a:pt x="55232" y="24082"/>
                </a:lnTo>
                <a:lnTo>
                  <a:pt x="40918" y="52102"/>
                </a:lnTo>
                <a:lnTo>
                  <a:pt x="36226" y="88920"/>
                </a:lnTo>
                <a:lnTo>
                  <a:pt x="36226" y="130636"/>
                </a:lnTo>
                <a:lnTo>
                  <a:pt x="0" y="133381"/>
                </a:lnTo>
                <a:lnTo>
                  <a:pt x="0" y="167412"/>
                </a:lnTo>
                <a:lnTo>
                  <a:pt x="36226" y="167412"/>
                </a:lnTo>
                <a:lnTo>
                  <a:pt x="36226" y="397399"/>
                </a:lnTo>
                <a:lnTo>
                  <a:pt x="81785" y="397399"/>
                </a:lnTo>
                <a:lnTo>
                  <a:pt x="81785" y="167412"/>
                </a:lnTo>
                <a:lnTo>
                  <a:pt x="137772" y="167412"/>
                </a:lnTo>
                <a:lnTo>
                  <a:pt x="137772" y="130636"/>
                </a:lnTo>
                <a:lnTo>
                  <a:pt x="81785" y="130636"/>
                </a:lnTo>
                <a:lnTo>
                  <a:pt x="81785" y="88920"/>
                </a:lnTo>
                <a:lnTo>
                  <a:pt x="84066" y="66416"/>
                </a:lnTo>
                <a:lnTo>
                  <a:pt x="90979" y="50086"/>
                </a:lnTo>
                <a:lnTo>
                  <a:pt x="102625" y="40137"/>
                </a:lnTo>
                <a:lnTo>
                  <a:pt x="119109" y="36775"/>
                </a:lnTo>
                <a:lnTo>
                  <a:pt x="126211" y="37170"/>
                </a:lnTo>
                <a:lnTo>
                  <a:pt x="133518" y="38285"/>
                </a:lnTo>
                <a:lnTo>
                  <a:pt x="141031" y="40017"/>
                </a:lnTo>
                <a:lnTo>
                  <a:pt x="148750" y="42264"/>
                </a:lnTo>
                <a:lnTo>
                  <a:pt x="158630" y="8782"/>
                </a:lnTo>
                <a:lnTo>
                  <a:pt x="149367" y="5326"/>
                </a:lnTo>
                <a:lnTo>
                  <a:pt x="138458" y="2538"/>
                </a:lnTo>
                <a:lnTo>
                  <a:pt x="126520" y="677"/>
                </a:lnTo>
                <a:lnTo>
                  <a:pt x="11416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5" name="object 25"/>
          <p:cNvGrpSpPr/>
          <p:nvPr/>
        </p:nvGrpSpPr>
        <p:grpSpPr>
          <a:xfrm>
            <a:off x="2301279" y="1634637"/>
            <a:ext cx="675005" cy="453390"/>
            <a:chOff x="2301279" y="1634637"/>
            <a:chExt cx="675005" cy="453390"/>
          </a:xfrm>
        </p:grpSpPr>
        <p:sp>
          <p:nvSpPr>
            <p:cNvPr id="26" name="object 26"/>
            <p:cNvSpPr/>
            <p:nvPr/>
          </p:nvSpPr>
          <p:spPr>
            <a:xfrm>
              <a:off x="2301278" y="1634641"/>
              <a:ext cx="549275" cy="367030"/>
            </a:xfrm>
            <a:custGeom>
              <a:avLst/>
              <a:gdLst/>
              <a:ahLst/>
              <a:cxnLst/>
              <a:rect l="l" t="t" r="r" b="b"/>
              <a:pathLst>
                <a:path w="549275" h="367030">
                  <a:moveTo>
                    <a:pt x="295300" y="360070"/>
                  </a:moveTo>
                  <a:lnTo>
                    <a:pt x="258495" y="250850"/>
                  </a:lnTo>
                  <a:lnTo>
                    <a:pt x="245922" y="213525"/>
                  </a:lnTo>
                  <a:lnTo>
                    <a:pt x="200888" y="79844"/>
                  </a:lnTo>
                  <a:lnTo>
                    <a:pt x="200888" y="213525"/>
                  </a:lnTo>
                  <a:lnTo>
                    <a:pt x="93306" y="213525"/>
                  </a:lnTo>
                  <a:lnTo>
                    <a:pt x="110324" y="159181"/>
                  </a:lnTo>
                  <a:lnTo>
                    <a:pt x="119595" y="129184"/>
                  </a:lnTo>
                  <a:lnTo>
                    <a:pt x="128511" y="99148"/>
                  </a:lnTo>
                  <a:lnTo>
                    <a:pt x="137109" y="68795"/>
                  </a:lnTo>
                  <a:lnTo>
                    <a:pt x="145453" y="37871"/>
                  </a:lnTo>
                  <a:lnTo>
                    <a:pt x="147650" y="37871"/>
                  </a:lnTo>
                  <a:lnTo>
                    <a:pt x="156324" y="68795"/>
                  </a:lnTo>
                  <a:lnTo>
                    <a:pt x="165138" y="99148"/>
                  </a:lnTo>
                  <a:lnTo>
                    <a:pt x="174282" y="129184"/>
                  </a:lnTo>
                  <a:lnTo>
                    <a:pt x="183870" y="159181"/>
                  </a:lnTo>
                  <a:lnTo>
                    <a:pt x="200888" y="213525"/>
                  </a:lnTo>
                  <a:lnTo>
                    <a:pt x="200888" y="79844"/>
                  </a:lnTo>
                  <a:lnTo>
                    <a:pt x="186753" y="37871"/>
                  </a:lnTo>
                  <a:lnTo>
                    <a:pt x="173990" y="0"/>
                  </a:lnTo>
                  <a:lnTo>
                    <a:pt x="121297" y="0"/>
                  </a:lnTo>
                  <a:lnTo>
                    <a:pt x="0" y="360070"/>
                  </a:lnTo>
                  <a:lnTo>
                    <a:pt x="46647" y="360070"/>
                  </a:lnTo>
                  <a:lnTo>
                    <a:pt x="81229" y="250850"/>
                  </a:lnTo>
                  <a:lnTo>
                    <a:pt x="212420" y="250850"/>
                  </a:lnTo>
                  <a:lnTo>
                    <a:pt x="246443" y="360070"/>
                  </a:lnTo>
                  <a:lnTo>
                    <a:pt x="295300" y="360070"/>
                  </a:lnTo>
                  <a:close/>
                </a:path>
                <a:path w="549275" h="367030">
                  <a:moveTo>
                    <a:pt x="548665" y="266763"/>
                  </a:moveTo>
                  <a:lnTo>
                    <a:pt x="542772" y="233883"/>
                  </a:lnTo>
                  <a:lnTo>
                    <a:pt x="526643" y="207899"/>
                  </a:lnTo>
                  <a:lnTo>
                    <a:pt x="502589" y="189115"/>
                  </a:lnTo>
                  <a:lnTo>
                    <a:pt x="472922" y="177838"/>
                  </a:lnTo>
                  <a:lnTo>
                    <a:pt x="472922" y="175641"/>
                  </a:lnTo>
                  <a:lnTo>
                    <a:pt x="498767" y="162534"/>
                  </a:lnTo>
                  <a:lnTo>
                    <a:pt x="518680" y="144424"/>
                  </a:lnTo>
                  <a:lnTo>
                    <a:pt x="531507" y="121069"/>
                  </a:lnTo>
                  <a:lnTo>
                    <a:pt x="536041" y="92214"/>
                  </a:lnTo>
                  <a:lnTo>
                    <a:pt x="528231" y="54470"/>
                  </a:lnTo>
                  <a:lnTo>
                    <a:pt x="506476" y="26555"/>
                  </a:lnTo>
                  <a:lnTo>
                    <a:pt x="473290" y="9232"/>
                  </a:lnTo>
                  <a:lnTo>
                    <a:pt x="431203" y="3289"/>
                  </a:lnTo>
                  <a:lnTo>
                    <a:pt x="401929" y="6604"/>
                  </a:lnTo>
                  <a:lnTo>
                    <a:pt x="375627" y="15786"/>
                  </a:lnTo>
                  <a:lnTo>
                    <a:pt x="352005" y="29692"/>
                  </a:lnTo>
                  <a:lnTo>
                    <a:pt x="330758" y="47205"/>
                  </a:lnTo>
                  <a:lnTo>
                    <a:pt x="354914" y="75742"/>
                  </a:lnTo>
                  <a:lnTo>
                    <a:pt x="371284" y="61696"/>
                  </a:lnTo>
                  <a:lnTo>
                    <a:pt x="389153" y="50571"/>
                  </a:lnTo>
                  <a:lnTo>
                    <a:pt x="408559" y="43256"/>
                  </a:lnTo>
                  <a:lnTo>
                    <a:pt x="429564" y="40614"/>
                  </a:lnTo>
                  <a:lnTo>
                    <a:pt x="454736" y="44488"/>
                  </a:lnTo>
                  <a:lnTo>
                    <a:pt x="473748" y="55511"/>
                  </a:lnTo>
                  <a:lnTo>
                    <a:pt x="485749" y="72809"/>
                  </a:lnTo>
                  <a:lnTo>
                    <a:pt x="489940" y="95504"/>
                  </a:lnTo>
                  <a:lnTo>
                    <a:pt x="484835" y="121234"/>
                  </a:lnTo>
                  <a:lnTo>
                    <a:pt x="468045" y="141960"/>
                  </a:lnTo>
                  <a:lnTo>
                    <a:pt x="437375" y="155790"/>
                  </a:lnTo>
                  <a:lnTo>
                    <a:pt x="390588" y="160820"/>
                  </a:lnTo>
                  <a:lnTo>
                    <a:pt x="390588" y="195402"/>
                  </a:lnTo>
                  <a:lnTo>
                    <a:pt x="443280" y="200431"/>
                  </a:lnTo>
                  <a:lnTo>
                    <a:pt x="477862" y="214617"/>
                  </a:lnTo>
                  <a:lnTo>
                    <a:pt x="496798" y="236626"/>
                  </a:lnTo>
                  <a:lnTo>
                    <a:pt x="502564" y="265112"/>
                  </a:lnTo>
                  <a:lnTo>
                    <a:pt x="497179" y="291503"/>
                  </a:lnTo>
                  <a:lnTo>
                    <a:pt x="482180" y="311569"/>
                  </a:lnTo>
                  <a:lnTo>
                    <a:pt x="459257" y="324319"/>
                  </a:lnTo>
                  <a:lnTo>
                    <a:pt x="430110" y="328790"/>
                  </a:lnTo>
                  <a:lnTo>
                    <a:pt x="401701" y="325437"/>
                  </a:lnTo>
                  <a:lnTo>
                    <a:pt x="377761" y="316433"/>
                  </a:lnTo>
                  <a:lnTo>
                    <a:pt x="357632" y="303314"/>
                  </a:lnTo>
                  <a:lnTo>
                    <a:pt x="340639" y="287616"/>
                  </a:lnTo>
                  <a:lnTo>
                    <a:pt x="317588" y="317258"/>
                  </a:lnTo>
                  <a:lnTo>
                    <a:pt x="337680" y="335864"/>
                  </a:lnTo>
                  <a:lnTo>
                    <a:pt x="363080" y="351637"/>
                  </a:lnTo>
                  <a:lnTo>
                    <a:pt x="394538" y="362572"/>
                  </a:lnTo>
                  <a:lnTo>
                    <a:pt x="432854" y="366661"/>
                  </a:lnTo>
                  <a:lnTo>
                    <a:pt x="478040" y="359778"/>
                  </a:lnTo>
                  <a:lnTo>
                    <a:pt x="514845" y="339966"/>
                  </a:lnTo>
                  <a:lnTo>
                    <a:pt x="539610" y="308533"/>
                  </a:lnTo>
                  <a:lnTo>
                    <a:pt x="548665" y="26676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892273" y="1931588"/>
              <a:ext cx="83431" cy="15643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/>
          <p:nvPr/>
        </p:nvSpPr>
        <p:spPr>
          <a:xfrm>
            <a:off x="3162878" y="1634636"/>
            <a:ext cx="46355" cy="360680"/>
          </a:xfrm>
          <a:custGeom>
            <a:avLst/>
            <a:gdLst/>
            <a:ahLst/>
            <a:cxnLst/>
            <a:rect l="l" t="t" r="r" b="b"/>
            <a:pathLst>
              <a:path w="46355" h="360680">
                <a:moveTo>
                  <a:pt x="46107" y="0"/>
                </a:moveTo>
                <a:lnTo>
                  <a:pt x="0" y="0"/>
                </a:lnTo>
                <a:lnTo>
                  <a:pt x="0" y="360074"/>
                </a:lnTo>
                <a:lnTo>
                  <a:pt x="46107" y="360074"/>
                </a:lnTo>
                <a:lnTo>
                  <a:pt x="46107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3286599" y="1721361"/>
            <a:ext cx="214629" cy="273685"/>
          </a:xfrm>
          <a:custGeom>
            <a:avLst/>
            <a:gdLst/>
            <a:ahLst/>
            <a:cxnLst/>
            <a:rect l="l" t="t" r="r" b="b"/>
            <a:pathLst>
              <a:path w="214629" h="273685">
                <a:moveTo>
                  <a:pt x="132283" y="0"/>
                </a:moveTo>
                <a:lnTo>
                  <a:pt x="106339" y="3482"/>
                </a:lnTo>
                <a:lnTo>
                  <a:pt x="83226" y="13036"/>
                </a:lnTo>
                <a:lnTo>
                  <a:pt x="62273" y="27324"/>
                </a:lnTo>
                <a:lnTo>
                  <a:pt x="42813" y="45009"/>
                </a:lnTo>
                <a:lnTo>
                  <a:pt x="41167" y="45009"/>
                </a:lnTo>
                <a:lnTo>
                  <a:pt x="37324" y="6586"/>
                </a:lnTo>
                <a:lnTo>
                  <a:pt x="0" y="6586"/>
                </a:lnTo>
                <a:lnTo>
                  <a:pt x="0" y="273349"/>
                </a:lnTo>
                <a:lnTo>
                  <a:pt x="45558" y="273349"/>
                </a:lnTo>
                <a:lnTo>
                  <a:pt x="45558" y="80138"/>
                </a:lnTo>
                <a:lnTo>
                  <a:pt x="64211" y="62445"/>
                </a:lnTo>
                <a:lnTo>
                  <a:pt x="81579" y="49743"/>
                </a:lnTo>
                <a:lnTo>
                  <a:pt x="99049" y="42084"/>
                </a:lnTo>
                <a:lnTo>
                  <a:pt x="118012" y="39520"/>
                </a:lnTo>
                <a:lnTo>
                  <a:pt x="140722" y="43559"/>
                </a:lnTo>
                <a:lnTo>
                  <a:pt x="156434" y="56193"/>
                </a:lnTo>
                <a:lnTo>
                  <a:pt x="165560" y="78191"/>
                </a:lnTo>
                <a:lnTo>
                  <a:pt x="168510" y="110327"/>
                </a:lnTo>
                <a:lnTo>
                  <a:pt x="168510" y="273349"/>
                </a:lnTo>
                <a:lnTo>
                  <a:pt x="214068" y="273349"/>
                </a:lnTo>
                <a:lnTo>
                  <a:pt x="214068" y="104289"/>
                </a:lnTo>
                <a:lnTo>
                  <a:pt x="209240" y="59280"/>
                </a:lnTo>
                <a:lnTo>
                  <a:pt x="194377" y="26621"/>
                </a:lnTo>
                <a:lnTo>
                  <a:pt x="168913" y="6723"/>
                </a:lnTo>
                <a:lnTo>
                  <a:pt x="13228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3572463" y="1721361"/>
            <a:ext cx="214629" cy="273685"/>
          </a:xfrm>
          <a:custGeom>
            <a:avLst/>
            <a:gdLst/>
            <a:ahLst/>
            <a:cxnLst/>
            <a:rect l="l" t="t" r="r" b="b"/>
            <a:pathLst>
              <a:path w="214629" h="273685">
                <a:moveTo>
                  <a:pt x="132283" y="0"/>
                </a:moveTo>
                <a:lnTo>
                  <a:pt x="106339" y="3482"/>
                </a:lnTo>
                <a:lnTo>
                  <a:pt x="83226" y="13036"/>
                </a:lnTo>
                <a:lnTo>
                  <a:pt x="62273" y="27324"/>
                </a:lnTo>
                <a:lnTo>
                  <a:pt x="42813" y="45009"/>
                </a:lnTo>
                <a:lnTo>
                  <a:pt x="41167" y="45009"/>
                </a:lnTo>
                <a:lnTo>
                  <a:pt x="37324" y="6586"/>
                </a:lnTo>
                <a:lnTo>
                  <a:pt x="0" y="6586"/>
                </a:lnTo>
                <a:lnTo>
                  <a:pt x="0" y="273349"/>
                </a:lnTo>
                <a:lnTo>
                  <a:pt x="45558" y="273349"/>
                </a:lnTo>
                <a:lnTo>
                  <a:pt x="45558" y="80138"/>
                </a:lnTo>
                <a:lnTo>
                  <a:pt x="64211" y="62445"/>
                </a:lnTo>
                <a:lnTo>
                  <a:pt x="81579" y="49743"/>
                </a:lnTo>
                <a:lnTo>
                  <a:pt x="99049" y="42084"/>
                </a:lnTo>
                <a:lnTo>
                  <a:pt x="118012" y="39520"/>
                </a:lnTo>
                <a:lnTo>
                  <a:pt x="140722" y="43559"/>
                </a:lnTo>
                <a:lnTo>
                  <a:pt x="156434" y="56193"/>
                </a:lnTo>
                <a:lnTo>
                  <a:pt x="165560" y="78191"/>
                </a:lnTo>
                <a:lnTo>
                  <a:pt x="168510" y="110327"/>
                </a:lnTo>
                <a:lnTo>
                  <a:pt x="168510" y="273349"/>
                </a:lnTo>
                <a:lnTo>
                  <a:pt x="214068" y="273349"/>
                </a:lnTo>
                <a:lnTo>
                  <a:pt x="214068" y="104289"/>
                </a:lnTo>
                <a:lnTo>
                  <a:pt x="209240" y="59280"/>
                </a:lnTo>
                <a:lnTo>
                  <a:pt x="194377" y="26621"/>
                </a:lnTo>
                <a:lnTo>
                  <a:pt x="168913" y="6723"/>
                </a:lnTo>
                <a:lnTo>
                  <a:pt x="13228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3841915" y="1721362"/>
            <a:ext cx="226695" cy="280035"/>
          </a:xfrm>
          <a:custGeom>
            <a:avLst/>
            <a:gdLst/>
            <a:ahLst/>
            <a:cxnLst/>
            <a:rect l="l" t="t" r="r" b="b"/>
            <a:pathLst>
              <a:path w="226695" h="280035">
                <a:moveTo>
                  <a:pt x="119658" y="0"/>
                </a:moveTo>
                <a:lnTo>
                  <a:pt x="75258" y="9674"/>
                </a:lnTo>
                <a:lnTo>
                  <a:pt x="36981" y="37462"/>
                </a:lnTo>
                <a:lnTo>
                  <a:pt x="10128" y="81510"/>
                </a:lnTo>
                <a:lnTo>
                  <a:pt x="0" y="139967"/>
                </a:lnTo>
                <a:lnTo>
                  <a:pt x="6393" y="188459"/>
                </a:lnTo>
                <a:lnTo>
                  <a:pt x="24274" y="227413"/>
                </a:lnTo>
                <a:lnTo>
                  <a:pt x="51692" y="256118"/>
                </a:lnTo>
                <a:lnTo>
                  <a:pt x="86698" y="273862"/>
                </a:lnTo>
                <a:lnTo>
                  <a:pt x="127343" y="279935"/>
                </a:lnTo>
                <a:lnTo>
                  <a:pt x="153424" y="277963"/>
                </a:lnTo>
                <a:lnTo>
                  <a:pt x="176675" y="272388"/>
                </a:lnTo>
                <a:lnTo>
                  <a:pt x="197353" y="263726"/>
                </a:lnTo>
                <a:lnTo>
                  <a:pt x="215715" y="252491"/>
                </a:lnTo>
                <a:lnTo>
                  <a:pt x="210609" y="243159"/>
                </a:lnTo>
                <a:lnTo>
                  <a:pt x="132832" y="243159"/>
                </a:lnTo>
                <a:lnTo>
                  <a:pt x="98346" y="236641"/>
                </a:lnTo>
                <a:lnTo>
                  <a:pt x="71424" y="218185"/>
                </a:lnTo>
                <a:lnTo>
                  <a:pt x="53251" y="189436"/>
                </a:lnTo>
                <a:lnTo>
                  <a:pt x="45009" y="152043"/>
                </a:lnTo>
                <a:lnTo>
                  <a:pt x="224497" y="152043"/>
                </a:lnTo>
                <a:lnTo>
                  <a:pt x="225535" y="145525"/>
                </a:lnTo>
                <a:lnTo>
                  <a:pt x="226212" y="139007"/>
                </a:lnTo>
                <a:lnTo>
                  <a:pt x="226581" y="132283"/>
                </a:lnTo>
                <a:lnTo>
                  <a:pt x="226693" y="125147"/>
                </a:lnTo>
                <a:lnTo>
                  <a:pt x="225560" y="116914"/>
                </a:lnTo>
                <a:lnTo>
                  <a:pt x="45009" y="116914"/>
                </a:lnTo>
                <a:lnTo>
                  <a:pt x="53911" y="82771"/>
                </a:lnTo>
                <a:lnTo>
                  <a:pt x="70944" y="57428"/>
                </a:lnTo>
                <a:lnTo>
                  <a:pt x="93946" y="41655"/>
                </a:lnTo>
                <a:lnTo>
                  <a:pt x="120756" y="36227"/>
                </a:lnTo>
                <a:lnTo>
                  <a:pt x="200005" y="36227"/>
                </a:lnTo>
                <a:lnTo>
                  <a:pt x="198699" y="33756"/>
                </a:lnTo>
                <a:lnTo>
                  <a:pt x="165096" y="8747"/>
                </a:lnTo>
                <a:lnTo>
                  <a:pt x="119658" y="0"/>
                </a:lnTo>
                <a:close/>
              </a:path>
              <a:path w="226695" h="280035">
                <a:moveTo>
                  <a:pt x="199797" y="223399"/>
                </a:moveTo>
                <a:lnTo>
                  <a:pt x="185088" y="231813"/>
                </a:lnTo>
                <a:lnTo>
                  <a:pt x="168990" y="238014"/>
                </a:lnTo>
                <a:lnTo>
                  <a:pt x="151554" y="241847"/>
                </a:lnTo>
                <a:lnTo>
                  <a:pt x="132832" y="243159"/>
                </a:lnTo>
                <a:lnTo>
                  <a:pt x="210609" y="243159"/>
                </a:lnTo>
                <a:lnTo>
                  <a:pt x="199797" y="223399"/>
                </a:lnTo>
                <a:close/>
              </a:path>
              <a:path w="226695" h="280035">
                <a:moveTo>
                  <a:pt x="200005" y="36227"/>
                </a:moveTo>
                <a:lnTo>
                  <a:pt x="120756" y="36227"/>
                </a:lnTo>
                <a:lnTo>
                  <a:pt x="148098" y="41424"/>
                </a:lnTo>
                <a:lnTo>
                  <a:pt x="168647" y="56810"/>
                </a:lnTo>
                <a:lnTo>
                  <a:pt x="181580" y="82076"/>
                </a:lnTo>
                <a:lnTo>
                  <a:pt x="186075" y="116914"/>
                </a:lnTo>
                <a:lnTo>
                  <a:pt x="225560" y="116914"/>
                </a:lnTo>
                <a:lnTo>
                  <a:pt x="219540" y="73174"/>
                </a:lnTo>
                <a:lnTo>
                  <a:pt x="200005" y="36227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4123497" y="1721361"/>
            <a:ext cx="214629" cy="273685"/>
          </a:xfrm>
          <a:custGeom>
            <a:avLst/>
            <a:gdLst/>
            <a:ahLst/>
            <a:cxnLst/>
            <a:rect l="l" t="t" r="r" b="b"/>
            <a:pathLst>
              <a:path w="214629" h="273685">
                <a:moveTo>
                  <a:pt x="132283" y="0"/>
                </a:moveTo>
                <a:lnTo>
                  <a:pt x="106339" y="3482"/>
                </a:lnTo>
                <a:lnTo>
                  <a:pt x="83226" y="13036"/>
                </a:lnTo>
                <a:lnTo>
                  <a:pt x="62273" y="27324"/>
                </a:lnTo>
                <a:lnTo>
                  <a:pt x="42813" y="45009"/>
                </a:lnTo>
                <a:lnTo>
                  <a:pt x="41167" y="45009"/>
                </a:lnTo>
                <a:lnTo>
                  <a:pt x="37324" y="6586"/>
                </a:lnTo>
                <a:lnTo>
                  <a:pt x="0" y="6586"/>
                </a:lnTo>
                <a:lnTo>
                  <a:pt x="0" y="273349"/>
                </a:lnTo>
                <a:lnTo>
                  <a:pt x="45558" y="273349"/>
                </a:lnTo>
                <a:lnTo>
                  <a:pt x="45558" y="80138"/>
                </a:lnTo>
                <a:lnTo>
                  <a:pt x="64212" y="62445"/>
                </a:lnTo>
                <a:lnTo>
                  <a:pt x="81579" y="49743"/>
                </a:lnTo>
                <a:lnTo>
                  <a:pt x="99049" y="42084"/>
                </a:lnTo>
                <a:lnTo>
                  <a:pt x="118012" y="39520"/>
                </a:lnTo>
                <a:lnTo>
                  <a:pt x="140722" y="43559"/>
                </a:lnTo>
                <a:lnTo>
                  <a:pt x="156434" y="56193"/>
                </a:lnTo>
                <a:lnTo>
                  <a:pt x="165560" y="78191"/>
                </a:lnTo>
                <a:lnTo>
                  <a:pt x="168510" y="110327"/>
                </a:lnTo>
                <a:lnTo>
                  <a:pt x="168510" y="273349"/>
                </a:lnTo>
                <a:lnTo>
                  <a:pt x="214068" y="273349"/>
                </a:lnTo>
                <a:lnTo>
                  <a:pt x="214068" y="104289"/>
                </a:lnTo>
                <a:lnTo>
                  <a:pt x="209240" y="59280"/>
                </a:lnTo>
                <a:lnTo>
                  <a:pt x="194377" y="26621"/>
                </a:lnTo>
                <a:lnTo>
                  <a:pt x="168913" y="6723"/>
                </a:lnTo>
                <a:lnTo>
                  <a:pt x="13228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163025" y="2417275"/>
            <a:ext cx="152298" cy="2107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4" name="object 34"/>
          <p:cNvGrpSpPr/>
          <p:nvPr/>
        </p:nvGrpSpPr>
        <p:grpSpPr>
          <a:xfrm>
            <a:off x="2349543" y="2405065"/>
            <a:ext cx="199390" cy="227329"/>
            <a:chOff x="2349543" y="2405065"/>
            <a:chExt cx="199390" cy="227329"/>
          </a:xfrm>
        </p:grpSpPr>
        <p:sp>
          <p:nvSpPr>
            <p:cNvPr id="35" name="object 35"/>
            <p:cNvSpPr/>
            <p:nvPr/>
          </p:nvSpPr>
          <p:spPr>
            <a:xfrm>
              <a:off x="2349543" y="2405065"/>
              <a:ext cx="35560" cy="223520"/>
            </a:xfrm>
            <a:custGeom>
              <a:avLst/>
              <a:gdLst/>
              <a:ahLst/>
              <a:cxnLst/>
              <a:rect l="l" t="t" r="r" b="b"/>
              <a:pathLst>
                <a:path w="35560" h="223519">
                  <a:moveTo>
                    <a:pt x="30845" y="66831"/>
                  </a:moveTo>
                  <a:lnTo>
                    <a:pt x="4176" y="66831"/>
                  </a:lnTo>
                  <a:lnTo>
                    <a:pt x="4176" y="222986"/>
                  </a:lnTo>
                  <a:lnTo>
                    <a:pt x="30845" y="222986"/>
                  </a:lnTo>
                  <a:lnTo>
                    <a:pt x="30845" y="66831"/>
                  </a:lnTo>
                  <a:close/>
                </a:path>
                <a:path w="35560" h="223519">
                  <a:moveTo>
                    <a:pt x="27953" y="0"/>
                  </a:moveTo>
                  <a:lnTo>
                    <a:pt x="7390" y="0"/>
                  </a:lnTo>
                  <a:lnTo>
                    <a:pt x="0" y="7068"/>
                  </a:lnTo>
                  <a:lnTo>
                    <a:pt x="0" y="27953"/>
                  </a:lnTo>
                  <a:lnTo>
                    <a:pt x="7390" y="34701"/>
                  </a:lnTo>
                  <a:lnTo>
                    <a:pt x="27953" y="34701"/>
                  </a:lnTo>
                  <a:lnTo>
                    <a:pt x="35343" y="27953"/>
                  </a:lnTo>
                  <a:lnTo>
                    <a:pt x="35343" y="7068"/>
                  </a:lnTo>
                  <a:lnTo>
                    <a:pt x="2795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416054" y="2468041"/>
              <a:ext cx="132699" cy="16386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7" name="object 37"/>
          <p:cNvGrpSpPr/>
          <p:nvPr/>
        </p:nvGrpSpPr>
        <p:grpSpPr>
          <a:xfrm>
            <a:off x="2653820" y="2405065"/>
            <a:ext cx="746125" cy="227329"/>
            <a:chOff x="2653820" y="2405065"/>
            <a:chExt cx="746125" cy="227329"/>
          </a:xfrm>
        </p:grpSpPr>
        <p:sp>
          <p:nvSpPr>
            <p:cNvPr id="38" name="object 38"/>
            <p:cNvSpPr/>
            <p:nvPr/>
          </p:nvSpPr>
          <p:spPr>
            <a:xfrm>
              <a:off x="2653817" y="2405074"/>
              <a:ext cx="180340" cy="223520"/>
            </a:xfrm>
            <a:custGeom>
              <a:avLst/>
              <a:gdLst/>
              <a:ahLst/>
              <a:cxnLst/>
              <a:rect l="l" t="t" r="r" b="b"/>
              <a:pathLst>
                <a:path w="180339" h="223519">
                  <a:moveTo>
                    <a:pt x="118884" y="199694"/>
                  </a:moveTo>
                  <a:lnTo>
                    <a:pt x="26987" y="199694"/>
                  </a:lnTo>
                  <a:lnTo>
                    <a:pt x="26987" y="11734"/>
                  </a:lnTo>
                  <a:lnTo>
                    <a:pt x="0" y="11734"/>
                  </a:lnTo>
                  <a:lnTo>
                    <a:pt x="0" y="199694"/>
                  </a:lnTo>
                  <a:lnTo>
                    <a:pt x="0" y="222554"/>
                  </a:lnTo>
                  <a:lnTo>
                    <a:pt x="118884" y="222554"/>
                  </a:lnTo>
                  <a:lnTo>
                    <a:pt x="118884" y="199694"/>
                  </a:lnTo>
                  <a:close/>
                </a:path>
                <a:path w="180339" h="223519">
                  <a:moveTo>
                    <a:pt x="175552" y="66827"/>
                  </a:moveTo>
                  <a:lnTo>
                    <a:pt x="148894" y="66827"/>
                  </a:lnTo>
                  <a:lnTo>
                    <a:pt x="148894" y="222986"/>
                  </a:lnTo>
                  <a:lnTo>
                    <a:pt x="175552" y="222986"/>
                  </a:lnTo>
                  <a:lnTo>
                    <a:pt x="175552" y="66827"/>
                  </a:lnTo>
                  <a:close/>
                </a:path>
                <a:path w="180339" h="223519">
                  <a:moveTo>
                    <a:pt x="180060" y="7061"/>
                  </a:moveTo>
                  <a:lnTo>
                    <a:pt x="172669" y="0"/>
                  </a:lnTo>
                  <a:lnTo>
                    <a:pt x="152107" y="0"/>
                  </a:lnTo>
                  <a:lnTo>
                    <a:pt x="144716" y="7061"/>
                  </a:lnTo>
                  <a:lnTo>
                    <a:pt x="144716" y="27952"/>
                  </a:lnTo>
                  <a:lnTo>
                    <a:pt x="152107" y="34696"/>
                  </a:lnTo>
                  <a:lnTo>
                    <a:pt x="172669" y="34696"/>
                  </a:lnTo>
                  <a:lnTo>
                    <a:pt x="180060" y="27952"/>
                  </a:lnTo>
                  <a:lnTo>
                    <a:pt x="180060" y="706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875264" y="2468040"/>
              <a:ext cx="125309" cy="16001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3040575" y="2405065"/>
              <a:ext cx="35560" cy="223520"/>
            </a:xfrm>
            <a:custGeom>
              <a:avLst/>
              <a:gdLst/>
              <a:ahLst/>
              <a:cxnLst/>
              <a:rect l="l" t="t" r="r" b="b"/>
              <a:pathLst>
                <a:path w="35560" h="223519">
                  <a:moveTo>
                    <a:pt x="30845" y="66831"/>
                  </a:moveTo>
                  <a:lnTo>
                    <a:pt x="4176" y="66831"/>
                  </a:lnTo>
                  <a:lnTo>
                    <a:pt x="4176" y="222986"/>
                  </a:lnTo>
                  <a:lnTo>
                    <a:pt x="30845" y="222986"/>
                  </a:lnTo>
                  <a:lnTo>
                    <a:pt x="30845" y="66831"/>
                  </a:lnTo>
                  <a:close/>
                </a:path>
                <a:path w="35560" h="223519">
                  <a:moveTo>
                    <a:pt x="27953" y="0"/>
                  </a:moveTo>
                  <a:lnTo>
                    <a:pt x="7390" y="0"/>
                  </a:lnTo>
                  <a:lnTo>
                    <a:pt x="0" y="7068"/>
                  </a:lnTo>
                  <a:lnTo>
                    <a:pt x="0" y="27953"/>
                  </a:lnTo>
                  <a:lnTo>
                    <a:pt x="7390" y="34701"/>
                  </a:lnTo>
                  <a:lnTo>
                    <a:pt x="27953" y="34701"/>
                  </a:lnTo>
                  <a:lnTo>
                    <a:pt x="35343" y="27953"/>
                  </a:lnTo>
                  <a:lnTo>
                    <a:pt x="35343" y="7068"/>
                  </a:lnTo>
                  <a:lnTo>
                    <a:pt x="2795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3107085" y="2468041"/>
              <a:ext cx="132699" cy="16386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3274518" y="2468040"/>
              <a:ext cx="125309" cy="16001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/>
          <p:cNvSpPr/>
          <p:nvPr/>
        </p:nvSpPr>
        <p:spPr>
          <a:xfrm>
            <a:off x="3503288" y="2399282"/>
            <a:ext cx="136876" cy="23262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3684729" y="2407314"/>
            <a:ext cx="124345" cy="22459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3855021" y="2395425"/>
            <a:ext cx="329048" cy="23648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801930" y="2403458"/>
            <a:ext cx="2562348" cy="63645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4218803" y="2468041"/>
            <a:ext cx="125309" cy="16001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8" name="object 48"/>
          <p:cNvGrpSpPr/>
          <p:nvPr/>
        </p:nvGrpSpPr>
        <p:grpSpPr>
          <a:xfrm>
            <a:off x="3440106" y="2745277"/>
            <a:ext cx="961390" cy="233045"/>
            <a:chOff x="3440106" y="2745277"/>
            <a:chExt cx="961390" cy="233045"/>
          </a:xfrm>
        </p:grpSpPr>
        <p:sp>
          <p:nvSpPr>
            <p:cNvPr id="49" name="object 49"/>
            <p:cNvSpPr/>
            <p:nvPr/>
          </p:nvSpPr>
          <p:spPr>
            <a:xfrm>
              <a:off x="3440106" y="2814036"/>
              <a:ext cx="364521" cy="16386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3839361" y="2745277"/>
              <a:ext cx="232625" cy="23262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4108615" y="2814036"/>
              <a:ext cx="132699" cy="16386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4276015" y="2814036"/>
              <a:ext cx="125309" cy="16001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3" name="object 53"/>
          <p:cNvSpPr/>
          <p:nvPr/>
        </p:nvSpPr>
        <p:spPr>
          <a:xfrm>
            <a:off x="4443029" y="2937096"/>
            <a:ext cx="38735" cy="41275"/>
          </a:xfrm>
          <a:custGeom>
            <a:avLst/>
            <a:gdLst/>
            <a:ahLst/>
            <a:cxnLst/>
            <a:rect l="l" t="t" r="r" b="b"/>
            <a:pathLst>
              <a:path w="38735" h="41275">
                <a:moveTo>
                  <a:pt x="19278" y="0"/>
                </a:moveTo>
                <a:lnTo>
                  <a:pt x="11792" y="1496"/>
                </a:lnTo>
                <a:lnTo>
                  <a:pt x="5662" y="5703"/>
                </a:lnTo>
                <a:lnTo>
                  <a:pt x="1521" y="12199"/>
                </a:lnTo>
                <a:lnTo>
                  <a:pt x="0" y="20563"/>
                </a:lnTo>
                <a:lnTo>
                  <a:pt x="1521" y="28741"/>
                </a:lnTo>
                <a:lnTo>
                  <a:pt x="5662" y="35142"/>
                </a:lnTo>
                <a:lnTo>
                  <a:pt x="11792" y="39314"/>
                </a:lnTo>
                <a:lnTo>
                  <a:pt x="19278" y="40805"/>
                </a:lnTo>
                <a:lnTo>
                  <a:pt x="26763" y="39314"/>
                </a:lnTo>
                <a:lnTo>
                  <a:pt x="32893" y="35142"/>
                </a:lnTo>
                <a:lnTo>
                  <a:pt x="37035" y="28741"/>
                </a:lnTo>
                <a:lnTo>
                  <a:pt x="38556" y="20563"/>
                </a:lnTo>
                <a:lnTo>
                  <a:pt x="37035" y="12199"/>
                </a:lnTo>
                <a:lnTo>
                  <a:pt x="32893" y="5703"/>
                </a:lnTo>
                <a:lnTo>
                  <a:pt x="26763" y="1496"/>
                </a:lnTo>
                <a:lnTo>
                  <a:pt x="19278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2020-09-29T07:26:37Z</dcterms:created>
  <dcterms:modified xsi:type="dcterms:W3CDTF">2020-09-29T07:26:37Z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2020-09-29T00:00:00Z</vt:filetime>
  </property>
</Properties>
</file>