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091400" cy="5187950"/>
  <p:notesSz cx="20091400" cy="51879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6855" y="1608264"/>
            <a:ext cx="17077690" cy="10894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3710" y="2905252"/>
            <a:ext cx="14063980" cy="1296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4570" y="1193228"/>
            <a:ext cx="8739759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47071" y="1193228"/>
            <a:ext cx="8739759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58"/>
            <a:ext cx="19931380" cy="5027295"/>
          </a:xfrm>
          <a:custGeom>
            <a:avLst/>
            <a:gdLst/>
            <a:ahLst/>
            <a:cxnLst/>
            <a:rect l="l" t="t" r="r" b="b"/>
            <a:pathLst>
              <a:path w="19931380" h="5027295">
                <a:moveTo>
                  <a:pt x="0" y="5027295"/>
                </a:moveTo>
                <a:lnTo>
                  <a:pt x="19931303" y="5027295"/>
                </a:lnTo>
                <a:lnTo>
                  <a:pt x="19931303" y="0"/>
                </a:lnTo>
                <a:lnTo>
                  <a:pt x="0" y="0"/>
                </a:lnTo>
                <a:lnTo>
                  <a:pt x="0" y="5027295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4570" y="207518"/>
            <a:ext cx="18082260" cy="830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4570" y="1193228"/>
            <a:ext cx="18082260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1076" y="4824793"/>
            <a:ext cx="6429248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4570" y="4824793"/>
            <a:ext cx="4621022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65809" y="4824793"/>
            <a:ext cx="4621022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31.png"/><Relationship Id="rId17" Type="http://schemas.openxmlformats.org/officeDocument/2006/relationships/image" Target="../media/image32.png"/><Relationship Id="rId18" Type="http://schemas.openxmlformats.org/officeDocument/2006/relationships/image" Target="../media/image2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5998"/>
            <a:ext cx="0" cy="4657725"/>
          </a:xfrm>
          <a:custGeom>
            <a:avLst/>
            <a:gdLst/>
            <a:ahLst/>
            <a:cxnLst/>
            <a:rect l="l" t="t" r="r" b="b"/>
            <a:pathLst>
              <a:path w="0" h="4657725">
                <a:moveTo>
                  <a:pt x="0" y="0"/>
                </a:moveTo>
                <a:lnTo>
                  <a:pt x="0" y="465721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4048" y="5033651"/>
            <a:ext cx="19564985" cy="0"/>
          </a:xfrm>
          <a:custGeom>
            <a:avLst/>
            <a:gdLst/>
            <a:ahLst/>
            <a:cxnLst/>
            <a:rect l="l" t="t" r="r" b="b"/>
            <a:pathLst>
              <a:path w="19564985" h="0">
                <a:moveTo>
                  <a:pt x="0" y="0"/>
                </a:moveTo>
                <a:lnTo>
                  <a:pt x="19564477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37651" y="240786"/>
            <a:ext cx="0" cy="4657725"/>
          </a:xfrm>
          <a:custGeom>
            <a:avLst/>
            <a:gdLst/>
            <a:ahLst/>
            <a:cxnLst/>
            <a:rect l="l" t="t" r="r" b="b"/>
            <a:pathLst>
              <a:path w="0" h="4657725">
                <a:moveTo>
                  <a:pt x="0" y="465721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486" y="150351"/>
            <a:ext cx="19564985" cy="0"/>
          </a:xfrm>
          <a:custGeom>
            <a:avLst/>
            <a:gdLst/>
            <a:ahLst/>
            <a:cxnLst/>
            <a:rect l="l" t="t" r="r" b="b"/>
            <a:pathLst>
              <a:path w="19564985" h="0">
                <a:moveTo>
                  <a:pt x="1956446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498843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20">
                <a:moveTo>
                  <a:pt x="0" y="0"/>
                </a:moveTo>
                <a:lnTo>
                  <a:pt x="0" y="45212"/>
                </a:lnTo>
                <a:lnTo>
                  <a:pt x="44564" y="4521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893084" y="498843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20">
                <a:moveTo>
                  <a:pt x="0" y="45212"/>
                </a:moveTo>
                <a:lnTo>
                  <a:pt x="44564" y="45212"/>
                </a:lnTo>
                <a:lnTo>
                  <a:pt x="44564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893084" y="150357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19">
                <a:moveTo>
                  <a:pt x="44564" y="45212"/>
                </a:moveTo>
                <a:lnTo>
                  <a:pt x="44564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57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19">
                <a:moveTo>
                  <a:pt x="44564" y="0"/>
                </a:moveTo>
                <a:lnTo>
                  <a:pt x="0" y="0"/>
                </a:lnTo>
                <a:lnTo>
                  <a:pt x="0" y="4521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974349" y="0"/>
            <a:ext cx="0" cy="5184140"/>
          </a:xfrm>
          <a:custGeom>
            <a:avLst/>
            <a:gdLst/>
            <a:ahLst/>
            <a:cxnLst/>
            <a:rect l="l" t="t" r="r" b="b"/>
            <a:pathLst>
              <a:path w="0" h="5184140">
                <a:moveTo>
                  <a:pt x="0" y="0"/>
                </a:moveTo>
                <a:lnTo>
                  <a:pt x="0" y="518400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9942351" y="0"/>
            <a:ext cx="0" cy="5184140"/>
          </a:xfrm>
          <a:custGeom>
            <a:avLst/>
            <a:gdLst/>
            <a:ahLst/>
            <a:cxnLst/>
            <a:rect l="l" t="t" r="r" b="b"/>
            <a:pathLst>
              <a:path w="0" h="5184140">
                <a:moveTo>
                  <a:pt x="0" y="0"/>
                </a:moveTo>
                <a:lnTo>
                  <a:pt x="0" y="518400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4982350" y="0"/>
            <a:ext cx="0" cy="5184140"/>
          </a:xfrm>
          <a:custGeom>
            <a:avLst/>
            <a:gdLst/>
            <a:ahLst/>
            <a:cxnLst/>
            <a:rect l="l" t="t" r="r" b="b"/>
            <a:pathLst>
              <a:path w="0" h="5184140">
                <a:moveTo>
                  <a:pt x="0" y="0"/>
                </a:moveTo>
                <a:lnTo>
                  <a:pt x="0" y="518400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520674" y="596583"/>
            <a:ext cx="1121410" cy="201930"/>
            <a:chOff x="520674" y="596583"/>
            <a:chExt cx="1121410" cy="201930"/>
          </a:xfrm>
        </p:grpSpPr>
        <p:sp>
          <p:nvSpPr>
            <p:cNvPr id="14" name="object 14"/>
            <p:cNvSpPr/>
            <p:nvPr/>
          </p:nvSpPr>
          <p:spPr>
            <a:xfrm>
              <a:off x="520674" y="615218"/>
              <a:ext cx="202523" cy="17977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48684" y="604804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79" h="190500">
                  <a:moveTo>
                    <a:pt x="26308" y="57002"/>
                  </a:moveTo>
                  <a:lnTo>
                    <a:pt x="3562" y="57002"/>
                  </a:lnTo>
                  <a:lnTo>
                    <a:pt x="3562" y="190191"/>
                  </a:lnTo>
                  <a:lnTo>
                    <a:pt x="26308" y="190191"/>
                  </a:lnTo>
                  <a:lnTo>
                    <a:pt x="26308" y="57002"/>
                  </a:lnTo>
                  <a:close/>
                </a:path>
                <a:path w="30479" h="190500">
                  <a:moveTo>
                    <a:pt x="23842" y="0"/>
                  </a:moveTo>
                  <a:lnTo>
                    <a:pt x="6303" y="0"/>
                  </a:lnTo>
                  <a:lnTo>
                    <a:pt x="0" y="6029"/>
                  </a:lnTo>
                  <a:lnTo>
                    <a:pt x="0" y="23842"/>
                  </a:lnTo>
                  <a:lnTo>
                    <a:pt x="6303" y="29597"/>
                  </a:lnTo>
                  <a:lnTo>
                    <a:pt x="23842" y="29597"/>
                  </a:lnTo>
                  <a:lnTo>
                    <a:pt x="30145" y="23842"/>
                  </a:lnTo>
                  <a:lnTo>
                    <a:pt x="30145" y="6029"/>
                  </a:lnTo>
                  <a:lnTo>
                    <a:pt x="238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806948" y="658518"/>
              <a:ext cx="105509" cy="13976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938711" y="599871"/>
              <a:ext cx="232833" cy="1984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02595" y="596583"/>
              <a:ext cx="241493" cy="20170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482784" y="599871"/>
              <a:ext cx="37465" cy="198755"/>
            </a:xfrm>
            <a:custGeom>
              <a:avLst/>
              <a:gdLst/>
              <a:ahLst/>
              <a:cxnLst/>
              <a:rect l="l" t="t" r="r" b="b"/>
              <a:pathLst>
                <a:path w="37465" h="198754">
                  <a:moveTo>
                    <a:pt x="22746" y="0"/>
                  </a:moveTo>
                  <a:lnTo>
                    <a:pt x="0" y="0"/>
                  </a:lnTo>
                  <a:lnTo>
                    <a:pt x="0" y="168267"/>
                  </a:lnTo>
                  <a:lnTo>
                    <a:pt x="1335" y="181070"/>
                  </a:lnTo>
                  <a:lnTo>
                    <a:pt x="5549" y="190533"/>
                  </a:lnTo>
                  <a:lnTo>
                    <a:pt x="12948" y="196400"/>
                  </a:lnTo>
                  <a:lnTo>
                    <a:pt x="23842" y="198412"/>
                  </a:lnTo>
                  <a:lnTo>
                    <a:pt x="29597" y="198412"/>
                  </a:lnTo>
                  <a:lnTo>
                    <a:pt x="33708" y="197590"/>
                  </a:lnTo>
                  <a:lnTo>
                    <a:pt x="36996" y="195946"/>
                  </a:lnTo>
                  <a:lnTo>
                    <a:pt x="33982" y="178955"/>
                  </a:lnTo>
                  <a:lnTo>
                    <a:pt x="31789" y="179503"/>
                  </a:lnTo>
                  <a:lnTo>
                    <a:pt x="25760" y="179503"/>
                  </a:lnTo>
                  <a:lnTo>
                    <a:pt x="22746" y="177036"/>
                  </a:lnTo>
                  <a:lnTo>
                    <a:pt x="227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540636" y="661807"/>
              <a:ext cx="101124" cy="13318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1714659" y="604804"/>
            <a:ext cx="815975" cy="252095"/>
            <a:chOff x="1714659" y="604804"/>
            <a:chExt cx="815975" cy="252095"/>
          </a:xfrm>
        </p:grpSpPr>
        <p:sp>
          <p:nvSpPr>
            <p:cNvPr id="22" name="object 22"/>
            <p:cNvSpPr/>
            <p:nvPr/>
          </p:nvSpPr>
          <p:spPr>
            <a:xfrm>
              <a:off x="1714659" y="616862"/>
              <a:ext cx="113731" cy="18142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854504" y="658520"/>
              <a:ext cx="179705" cy="140335"/>
            </a:xfrm>
            <a:custGeom>
              <a:avLst/>
              <a:gdLst/>
              <a:ahLst/>
              <a:cxnLst/>
              <a:rect l="l" t="t" r="r" b="b"/>
              <a:pathLst>
                <a:path w="179705" h="140334">
                  <a:moveTo>
                    <a:pt x="63030" y="58928"/>
                  </a:moveTo>
                  <a:lnTo>
                    <a:pt x="0" y="58928"/>
                  </a:lnTo>
                  <a:lnTo>
                    <a:pt x="0" y="76466"/>
                  </a:lnTo>
                  <a:lnTo>
                    <a:pt x="63030" y="76466"/>
                  </a:lnTo>
                  <a:lnTo>
                    <a:pt x="63030" y="58928"/>
                  </a:lnTo>
                  <a:close/>
                </a:path>
                <a:path w="179705" h="140334">
                  <a:moveTo>
                    <a:pt x="179311" y="100037"/>
                  </a:moveTo>
                  <a:lnTo>
                    <a:pt x="153644" y="65544"/>
                  </a:lnTo>
                  <a:lnTo>
                    <a:pt x="127012" y="55181"/>
                  </a:lnTo>
                  <a:lnTo>
                    <a:pt x="118097" y="50469"/>
                  </a:lnTo>
                  <a:lnTo>
                    <a:pt x="112306" y="44564"/>
                  </a:lnTo>
                  <a:lnTo>
                    <a:pt x="110248" y="36728"/>
                  </a:lnTo>
                  <a:lnTo>
                    <a:pt x="111671" y="29565"/>
                  </a:lnTo>
                  <a:lnTo>
                    <a:pt x="116065" y="23431"/>
                  </a:lnTo>
                  <a:lnTo>
                    <a:pt x="123659" y="19151"/>
                  </a:lnTo>
                  <a:lnTo>
                    <a:pt x="134632" y="17538"/>
                  </a:lnTo>
                  <a:lnTo>
                    <a:pt x="143090" y="18249"/>
                  </a:lnTo>
                  <a:lnTo>
                    <a:pt x="150914" y="20320"/>
                  </a:lnTo>
                  <a:lnTo>
                    <a:pt x="158267" y="23672"/>
                  </a:lnTo>
                  <a:lnTo>
                    <a:pt x="165328" y="28232"/>
                  </a:lnTo>
                  <a:lnTo>
                    <a:pt x="175742" y="15074"/>
                  </a:lnTo>
                  <a:lnTo>
                    <a:pt x="167233" y="9017"/>
                  </a:lnTo>
                  <a:lnTo>
                    <a:pt x="157416" y="4254"/>
                  </a:lnTo>
                  <a:lnTo>
                    <a:pt x="146418" y="1130"/>
                  </a:lnTo>
                  <a:lnTo>
                    <a:pt x="134366" y="0"/>
                  </a:lnTo>
                  <a:lnTo>
                    <a:pt x="114909" y="2908"/>
                  </a:lnTo>
                  <a:lnTo>
                    <a:pt x="100444" y="10896"/>
                  </a:lnTo>
                  <a:lnTo>
                    <a:pt x="91427" y="22898"/>
                  </a:lnTo>
                  <a:lnTo>
                    <a:pt x="88328" y="37820"/>
                  </a:lnTo>
                  <a:lnTo>
                    <a:pt x="91630" y="52108"/>
                  </a:lnTo>
                  <a:lnTo>
                    <a:pt x="100418" y="62699"/>
                  </a:lnTo>
                  <a:lnTo>
                    <a:pt x="112953" y="70510"/>
                  </a:lnTo>
                  <a:lnTo>
                    <a:pt x="138544" y="80746"/>
                  </a:lnTo>
                  <a:lnTo>
                    <a:pt x="148094" y="85852"/>
                  </a:lnTo>
                  <a:lnTo>
                    <a:pt x="154838" y="92494"/>
                  </a:lnTo>
                  <a:lnTo>
                    <a:pt x="157378" y="101409"/>
                  </a:lnTo>
                  <a:lnTo>
                    <a:pt x="155778" y="109474"/>
                  </a:lnTo>
                  <a:lnTo>
                    <a:pt x="150939" y="116001"/>
                  </a:lnTo>
                  <a:lnTo>
                    <a:pt x="142811" y="120357"/>
                  </a:lnTo>
                  <a:lnTo>
                    <a:pt x="131343" y="121958"/>
                  </a:lnTo>
                  <a:lnTo>
                    <a:pt x="119773" y="121031"/>
                  </a:lnTo>
                  <a:lnTo>
                    <a:pt x="109486" y="118287"/>
                  </a:lnTo>
                  <a:lnTo>
                    <a:pt x="100126" y="113753"/>
                  </a:lnTo>
                  <a:lnTo>
                    <a:pt x="91338" y="107429"/>
                  </a:lnTo>
                  <a:lnTo>
                    <a:pt x="80924" y="120586"/>
                  </a:lnTo>
                  <a:lnTo>
                    <a:pt x="91135" y="128676"/>
                  </a:lnTo>
                  <a:lnTo>
                    <a:pt x="103047" y="134696"/>
                  </a:lnTo>
                  <a:lnTo>
                    <a:pt x="116306" y="138468"/>
                  </a:lnTo>
                  <a:lnTo>
                    <a:pt x="130530" y="139776"/>
                  </a:lnTo>
                  <a:lnTo>
                    <a:pt x="151447" y="136601"/>
                  </a:lnTo>
                  <a:lnTo>
                    <a:pt x="166738" y="128016"/>
                  </a:lnTo>
                  <a:lnTo>
                    <a:pt x="176123" y="115379"/>
                  </a:lnTo>
                  <a:lnTo>
                    <a:pt x="179311" y="10003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054920" y="658518"/>
              <a:ext cx="113182" cy="13976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195398" y="604804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80" h="190500">
                  <a:moveTo>
                    <a:pt x="26308" y="57002"/>
                  </a:moveTo>
                  <a:lnTo>
                    <a:pt x="3562" y="57002"/>
                  </a:lnTo>
                  <a:lnTo>
                    <a:pt x="3562" y="190191"/>
                  </a:lnTo>
                  <a:lnTo>
                    <a:pt x="26308" y="190191"/>
                  </a:lnTo>
                  <a:lnTo>
                    <a:pt x="26308" y="57002"/>
                  </a:lnTo>
                  <a:close/>
                </a:path>
                <a:path w="30480" h="190500">
                  <a:moveTo>
                    <a:pt x="23842" y="0"/>
                  </a:moveTo>
                  <a:lnTo>
                    <a:pt x="6303" y="0"/>
                  </a:lnTo>
                  <a:lnTo>
                    <a:pt x="0" y="6029"/>
                  </a:lnTo>
                  <a:lnTo>
                    <a:pt x="0" y="23842"/>
                  </a:lnTo>
                  <a:lnTo>
                    <a:pt x="6303" y="29597"/>
                  </a:lnTo>
                  <a:lnTo>
                    <a:pt x="23842" y="29597"/>
                  </a:lnTo>
                  <a:lnTo>
                    <a:pt x="30145" y="23842"/>
                  </a:lnTo>
                  <a:lnTo>
                    <a:pt x="30145" y="6029"/>
                  </a:lnTo>
                  <a:lnTo>
                    <a:pt x="238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247550" y="619055"/>
              <a:ext cx="83037" cy="17922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351388" y="604804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80" h="190500">
                  <a:moveTo>
                    <a:pt x="26308" y="57002"/>
                  </a:moveTo>
                  <a:lnTo>
                    <a:pt x="3562" y="57002"/>
                  </a:lnTo>
                  <a:lnTo>
                    <a:pt x="3562" y="190191"/>
                  </a:lnTo>
                  <a:lnTo>
                    <a:pt x="26308" y="190191"/>
                  </a:lnTo>
                  <a:lnTo>
                    <a:pt x="26308" y="57002"/>
                  </a:lnTo>
                  <a:close/>
                </a:path>
                <a:path w="30480" h="190500">
                  <a:moveTo>
                    <a:pt x="23842" y="0"/>
                  </a:moveTo>
                  <a:lnTo>
                    <a:pt x="6303" y="0"/>
                  </a:lnTo>
                  <a:lnTo>
                    <a:pt x="0" y="6029"/>
                  </a:lnTo>
                  <a:lnTo>
                    <a:pt x="0" y="23842"/>
                  </a:lnTo>
                  <a:lnTo>
                    <a:pt x="6303" y="29597"/>
                  </a:lnTo>
                  <a:lnTo>
                    <a:pt x="23842" y="29597"/>
                  </a:lnTo>
                  <a:lnTo>
                    <a:pt x="30145" y="23842"/>
                  </a:lnTo>
                  <a:lnTo>
                    <a:pt x="30145" y="6029"/>
                  </a:lnTo>
                  <a:lnTo>
                    <a:pt x="238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407706" y="658518"/>
              <a:ext cx="122500" cy="19786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536021" y="933076"/>
            <a:ext cx="1409700" cy="224790"/>
            <a:chOff x="536021" y="933076"/>
            <a:chExt cx="1409700" cy="224790"/>
          </a:xfrm>
        </p:grpSpPr>
        <p:sp>
          <p:nvSpPr>
            <p:cNvPr id="30" name="object 30"/>
            <p:cNvSpPr/>
            <p:nvPr/>
          </p:nvSpPr>
          <p:spPr>
            <a:xfrm>
              <a:off x="536021" y="936364"/>
              <a:ext cx="233491" cy="17484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792259" y="933076"/>
              <a:ext cx="243137" cy="18142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060499" y="936364"/>
              <a:ext cx="233491" cy="17484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316737" y="933076"/>
              <a:ext cx="112086" cy="1814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463765" y="974732"/>
              <a:ext cx="184162" cy="13647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687829" y="974732"/>
              <a:ext cx="184162" cy="13647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903507" y="1079693"/>
              <a:ext cx="41910" cy="78105"/>
            </a:xfrm>
            <a:custGeom>
              <a:avLst/>
              <a:gdLst/>
              <a:ahLst/>
              <a:cxnLst/>
              <a:rect l="l" t="t" r="r" b="b"/>
              <a:pathLst>
                <a:path w="41910" h="78105">
                  <a:moveTo>
                    <a:pt x="22472" y="0"/>
                  </a:moveTo>
                  <a:lnTo>
                    <a:pt x="13428" y="0"/>
                  </a:lnTo>
                  <a:lnTo>
                    <a:pt x="5755" y="6029"/>
                  </a:lnTo>
                  <a:lnTo>
                    <a:pt x="5755" y="26308"/>
                  </a:lnTo>
                  <a:lnTo>
                    <a:pt x="13154" y="31789"/>
                  </a:lnTo>
                  <a:lnTo>
                    <a:pt x="23842" y="31789"/>
                  </a:lnTo>
                  <a:lnTo>
                    <a:pt x="24938" y="31515"/>
                  </a:lnTo>
                  <a:lnTo>
                    <a:pt x="23238" y="41904"/>
                  </a:lnTo>
                  <a:lnTo>
                    <a:pt x="18327" y="51110"/>
                  </a:lnTo>
                  <a:lnTo>
                    <a:pt x="10486" y="58878"/>
                  </a:lnTo>
                  <a:lnTo>
                    <a:pt x="0" y="64949"/>
                  </a:lnTo>
                  <a:lnTo>
                    <a:pt x="5481" y="78104"/>
                  </a:lnTo>
                  <a:lnTo>
                    <a:pt x="20613" y="69596"/>
                  </a:lnTo>
                  <a:lnTo>
                    <a:pt x="31995" y="57927"/>
                  </a:lnTo>
                  <a:lnTo>
                    <a:pt x="39163" y="43535"/>
                  </a:lnTo>
                  <a:lnTo>
                    <a:pt x="41655" y="26856"/>
                  </a:lnTo>
                  <a:lnTo>
                    <a:pt x="40354" y="15608"/>
                  </a:lnTo>
                  <a:lnTo>
                    <a:pt x="36585" y="7159"/>
                  </a:lnTo>
                  <a:lnTo>
                    <a:pt x="30556" y="1845"/>
                  </a:lnTo>
                  <a:lnTo>
                    <a:pt x="2247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7" name="object 37"/>
          <p:cNvGrpSpPr/>
          <p:nvPr/>
        </p:nvGrpSpPr>
        <p:grpSpPr>
          <a:xfrm>
            <a:off x="2014771" y="913344"/>
            <a:ext cx="713740" cy="201295"/>
            <a:chOff x="2014771" y="913344"/>
            <a:chExt cx="713740" cy="201295"/>
          </a:xfrm>
        </p:grpSpPr>
        <p:sp>
          <p:nvSpPr>
            <p:cNvPr id="38" name="object 38"/>
            <p:cNvSpPr/>
            <p:nvPr/>
          </p:nvSpPr>
          <p:spPr>
            <a:xfrm>
              <a:off x="2014771" y="931432"/>
              <a:ext cx="147439" cy="17977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181751" y="978020"/>
              <a:ext cx="106057" cy="136477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328505" y="913344"/>
              <a:ext cx="127707" cy="20115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477205" y="974732"/>
              <a:ext cx="113182" cy="139765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621410" y="974732"/>
              <a:ext cx="106879" cy="136477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/>
          <p:cNvSpPr/>
          <p:nvPr/>
        </p:nvSpPr>
        <p:spPr>
          <a:xfrm>
            <a:off x="513088" y="1311276"/>
            <a:ext cx="1864448" cy="32177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4" name="object 44"/>
          <p:cNvGrpSpPr/>
          <p:nvPr/>
        </p:nvGrpSpPr>
        <p:grpSpPr>
          <a:xfrm>
            <a:off x="16843041" y="1339284"/>
            <a:ext cx="1303020" cy="254000"/>
            <a:chOff x="16843041" y="1339284"/>
            <a:chExt cx="1303020" cy="254000"/>
          </a:xfrm>
        </p:grpSpPr>
        <p:sp>
          <p:nvSpPr>
            <p:cNvPr id="45" name="object 45"/>
            <p:cNvSpPr/>
            <p:nvPr/>
          </p:nvSpPr>
          <p:spPr>
            <a:xfrm>
              <a:off x="16843032" y="1345602"/>
              <a:ext cx="239395" cy="243840"/>
            </a:xfrm>
            <a:custGeom>
              <a:avLst/>
              <a:gdLst/>
              <a:ahLst/>
              <a:cxnLst/>
              <a:rect l="l" t="t" r="r" b="b"/>
              <a:pathLst>
                <a:path w="239394" h="243840">
                  <a:moveTo>
                    <a:pt x="168681" y="13157"/>
                  </a:moveTo>
                  <a:lnTo>
                    <a:pt x="0" y="13157"/>
                  </a:lnTo>
                  <a:lnTo>
                    <a:pt x="0" y="38557"/>
                  </a:lnTo>
                  <a:lnTo>
                    <a:pt x="69443" y="38557"/>
                  </a:lnTo>
                  <a:lnTo>
                    <a:pt x="69443" y="243027"/>
                  </a:lnTo>
                  <a:lnTo>
                    <a:pt x="98894" y="243027"/>
                  </a:lnTo>
                  <a:lnTo>
                    <a:pt x="98894" y="38557"/>
                  </a:lnTo>
                  <a:lnTo>
                    <a:pt x="168681" y="38557"/>
                  </a:lnTo>
                  <a:lnTo>
                    <a:pt x="168681" y="13157"/>
                  </a:lnTo>
                  <a:close/>
                </a:path>
                <a:path w="239394" h="243840">
                  <a:moveTo>
                    <a:pt x="234302" y="72948"/>
                  </a:moveTo>
                  <a:lnTo>
                    <a:pt x="205193" y="72948"/>
                  </a:lnTo>
                  <a:lnTo>
                    <a:pt x="205193" y="243382"/>
                  </a:lnTo>
                  <a:lnTo>
                    <a:pt x="234302" y="243382"/>
                  </a:lnTo>
                  <a:lnTo>
                    <a:pt x="234302" y="72948"/>
                  </a:lnTo>
                  <a:close/>
                </a:path>
                <a:path w="239394" h="243840">
                  <a:moveTo>
                    <a:pt x="239217" y="18935"/>
                  </a:moveTo>
                  <a:lnTo>
                    <a:pt x="237782" y="11239"/>
                  </a:lnTo>
                  <a:lnTo>
                    <a:pt x="233781" y="5257"/>
                  </a:lnTo>
                  <a:lnTo>
                    <a:pt x="227672" y="1384"/>
                  </a:lnTo>
                  <a:lnTo>
                    <a:pt x="219925" y="0"/>
                  </a:lnTo>
                  <a:lnTo>
                    <a:pt x="212178" y="1384"/>
                  </a:lnTo>
                  <a:lnTo>
                    <a:pt x="206070" y="5257"/>
                  </a:lnTo>
                  <a:lnTo>
                    <a:pt x="202069" y="11239"/>
                  </a:lnTo>
                  <a:lnTo>
                    <a:pt x="200634" y="18935"/>
                  </a:lnTo>
                  <a:lnTo>
                    <a:pt x="202069" y="26784"/>
                  </a:lnTo>
                  <a:lnTo>
                    <a:pt x="206070" y="32740"/>
                  </a:lnTo>
                  <a:lnTo>
                    <a:pt x="212178" y="36537"/>
                  </a:lnTo>
                  <a:lnTo>
                    <a:pt x="219925" y="37871"/>
                  </a:lnTo>
                  <a:lnTo>
                    <a:pt x="227672" y="36537"/>
                  </a:lnTo>
                  <a:lnTo>
                    <a:pt x="233781" y="32740"/>
                  </a:lnTo>
                  <a:lnTo>
                    <a:pt x="237782" y="26784"/>
                  </a:lnTo>
                  <a:lnTo>
                    <a:pt x="239217" y="1893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7109674" y="1363832"/>
              <a:ext cx="264247" cy="229353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7412954" y="1339284"/>
              <a:ext cx="47625" cy="254000"/>
            </a:xfrm>
            <a:custGeom>
              <a:avLst/>
              <a:gdLst/>
              <a:ahLst/>
              <a:cxnLst/>
              <a:rect l="l" t="t" r="r" b="b"/>
              <a:pathLst>
                <a:path w="47625" h="254000">
                  <a:moveTo>
                    <a:pt x="29107" y="0"/>
                  </a:moveTo>
                  <a:lnTo>
                    <a:pt x="0" y="0"/>
                  </a:lnTo>
                  <a:lnTo>
                    <a:pt x="0" y="215326"/>
                  </a:lnTo>
                  <a:lnTo>
                    <a:pt x="1709" y="231710"/>
                  </a:lnTo>
                  <a:lnTo>
                    <a:pt x="7101" y="243819"/>
                  </a:lnTo>
                  <a:lnTo>
                    <a:pt x="16570" y="251326"/>
                  </a:lnTo>
                  <a:lnTo>
                    <a:pt x="30510" y="253902"/>
                  </a:lnTo>
                  <a:lnTo>
                    <a:pt x="37874" y="253902"/>
                  </a:lnTo>
                  <a:lnTo>
                    <a:pt x="43135" y="252850"/>
                  </a:lnTo>
                  <a:lnTo>
                    <a:pt x="47343" y="250746"/>
                  </a:lnTo>
                  <a:lnTo>
                    <a:pt x="43486" y="229003"/>
                  </a:lnTo>
                  <a:lnTo>
                    <a:pt x="40680" y="229704"/>
                  </a:lnTo>
                  <a:lnTo>
                    <a:pt x="32965" y="229704"/>
                  </a:lnTo>
                  <a:lnTo>
                    <a:pt x="29107" y="226548"/>
                  </a:lnTo>
                  <a:lnTo>
                    <a:pt x="291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7484355" y="1414332"/>
              <a:ext cx="125899" cy="178853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7636557" y="1414332"/>
              <a:ext cx="144836" cy="178853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7815586" y="1345596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4" h="243840">
                  <a:moveTo>
                    <a:pt x="33666" y="72944"/>
                  </a:moveTo>
                  <a:lnTo>
                    <a:pt x="4558" y="72944"/>
                  </a:lnTo>
                  <a:lnTo>
                    <a:pt x="4558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4" h="243840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7881586" y="1363832"/>
              <a:ext cx="264212" cy="229353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2" name="object 52"/>
          <p:cNvGrpSpPr/>
          <p:nvPr/>
        </p:nvGrpSpPr>
        <p:grpSpPr>
          <a:xfrm>
            <a:off x="11797450" y="1339284"/>
            <a:ext cx="1355090" cy="254000"/>
            <a:chOff x="11797450" y="1339284"/>
            <a:chExt cx="1355090" cy="254000"/>
          </a:xfrm>
        </p:grpSpPr>
        <p:sp>
          <p:nvSpPr>
            <p:cNvPr id="53" name="object 53"/>
            <p:cNvSpPr/>
            <p:nvPr/>
          </p:nvSpPr>
          <p:spPr>
            <a:xfrm>
              <a:off x="11797450" y="1358922"/>
              <a:ext cx="159565" cy="230055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1987912" y="1348051"/>
              <a:ext cx="135718" cy="245135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2164767" y="1414332"/>
              <a:ext cx="135017" cy="178853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12332644" y="1339284"/>
              <a:ext cx="283991" cy="253902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12642938" y="1414332"/>
              <a:ext cx="144836" cy="178853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12821967" y="1345596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4" h="243840">
                  <a:moveTo>
                    <a:pt x="33666" y="72944"/>
                  </a:moveTo>
                  <a:lnTo>
                    <a:pt x="4558" y="72944"/>
                  </a:lnTo>
                  <a:lnTo>
                    <a:pt x="4558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4" h="243840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12887968" y="1363832"/>
              <a:ext cx="264248" cy="229353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18350" y="0"/>
            <a:ext cx="0" cy="5184140"/>
          </a:xfrm>
          <a:custGeom>
            <a:avLst/>
            <a:gdLst/>
            <a:ahLst/>
            <a:cxnLst/>
            <a:rect l="l" t="t" r="r" b="b"/>
            <a:pathLst>
              <a:path w="0" h="5184140">
                <a:moveTo>
                  <a:pt x="0" y="0"/>
                </a:moveTo>
                <a:lnTo>
                  <a:pt x="0" y="518400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158350" y="0"/>
            <a:ext cx="0" cy="5184140"/>
          </a:xfrm>
          <a:custGeom>
            <a:avLst/>
            <a:gdLst/>
            <a:ahLst/>
            <a:cxnLst/>
            <a:rect l="l" t="t" r="r" b="b"/>
            <a:pathLst>
              <a:path w="0" h="5184140">
                <a:moveTo>
                  <a:pt x="0" y="0"/>
                </a:moveTo>
                <a:lnTo>
                  <a:pt x="0" y="518400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126351" y="0"/>
            <a:ext cx="0" cy="5184140"/>
          </a:xfrm>
          <a:custGeom>
            <a:avLst/>
            <a:gdLst/>
            <a:ahLst/>
            <a:cxnLst/>
            <a:rect l="l" t="t" r="r" b="b"/>
            <a:pathLst>
              <a:path w="0" h="5184140">
                <a:moveTo>
                  <a:pt x="0" y="0"/>
                </a:moveTo>
                <a:lnTo>
                  <a:pt x="0" y="518400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520674" y="596583"/>
            <a:ext cx="1121410" cy="201930"/>
            <a:chOff x="520674" y="596583"/>
            <a:chExt cx="1121410" cy="201930"/>
          </a:xfrm>
        </p:grpSpPr>
        <p:sp>
          <p:nvSpPr>
            <p:cNvPr id="6" name="object 6"/>
            <p:cNvSpPr/>
            <p:nvPr/>
          </p:nvSpPr>
          <p:spPr>
            <a:xfrm>
              <a:off x="520674" y="615218"/>
              <a:ext cx="202523" cy="17977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48684" y="604804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79" h="190500">
                  <a:moveTo>
                    <a:pt x="26308" y="57002"/>
                  </a:moveTo>
                  <a:lnTo>
                    <a:pt x="3562" y="57002"/>
                  </a:lnTo>
                  <a:lnTo>
                    <a:pt x="3562" y="190191"/>
                  </a:lnTo>
                  <a:lnTo>
                    <a:pt x="26308" y="190191"/>
                  </a:lnTo>
                  <a:lnTo>
                    <a:pt x="26308" y="57002"/>
                  </a:lnTo>
                  <a:close/>
                </a:path>
                <a:path w="30479" h="190500">
                  <a:moveTo>
                    <a:pt x="23842" y="0"/>
                  </a:moveTo>
                  <a:lnTo>
                    <a:pt x="6303" y="0"/>
                  </a:lnTo>
                  <a:lnTo>
                    <a:pt x="0" y="6029"/>
                  </a:lnTo>
                  <a:lnTo>
                    <a:pt x="0" y="23842"/>
                  </a:lnTo>
                  <a:lnTo>
                    <a:pt x="6303" y="29597"/>
                  </a:lnTo>
                  <a:lnTo>
                    <a:pt x="23842" y="29597"/>
                  </a:lnTo>
                  <a:lnTo>
                    <a:pt x="30145" y="23842"/>
                  </a:lnTo>
                  <a:lnTo>
                    <a:pt x="30145" y="6029"/>
                  </a:lnTo>
                  <a:lnTo>
                    <a:pt x="238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06948" y="658518"/>
              <a:ext cx="105509" cy="13976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938711" y="599871"/>
              <a:ext cx="232833" cy="1984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02595" y="596583"/>
              <a:ext cx="241493" cy="20170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482784" y="599871"/>
              <a:ext cx="37465" cy="198755"/>
            </a:xfrm>
            <a:custGeom>
              <a:avLst/>
              <a:gdLst/>
              <a:ahLst/>
              <a:cxnLst/>
              <a:rect l="l" t="t" r="r" b="b"/>
              <a:pathLst>
                <a:path w="37465" h="198754">
                  <a:moveTo>
                    <a:pt x="22746" y="0"/>
                  </a:moveTo>
                  <a:lnTo>
                    <a:pt x="0" y="0"/>
                  </a:lnTo>
                  <a:lnTo>
                    <a:pt x="0" y="168267"/>
                  </a:lnTo>
                  <a:lnTo>
                    <a:pt x="1335" y="181070"/>
                  </a:lnTo>
                  <a:lnTo>
                    <a:pt x="5549" y="190533"/>
                  </a:lnTo>
                  <a:lnTo>
                    <a:pt x="12948" y="196400"/>
                  </a:lnTo>
                  <a:lnTo>
                    <a:pt x="23842" y="198412"/>
                  </a:lnTo>
                  <a:lnTo>
                    <a:pt x="29597" y="198412"/>
                  </a:lnTo>
                  <a:lnTo>
                    <a:pt x="33708" y="197590"/>
                  </a:lnTo>
                  <a:lnTo>
                    <a:pt x="36996" y="195946"/>
                  </a:lnTo>
                  <a:lnTo>
                    <a:pt x="33982" y="178955"/>
                  </a:lnTo>
                  <a:lnTo>
                    <a:pt x="31789" y="179503"/>
                  </a:lnTo>
                  <a:lnTo>
                    <a:pt x="25760" y="179503"/>
                  </a:lnTo>
                  <a:lnTo>
                    <a:pt x="22746" y="177036"/>
                  </a:lnTo>
                  <a:lnTo>
                    <a:pt x="227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40636" y="661807"/>
              <a:ext cx="101124" cy="13318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/>
          <p:cNvGrpSpPr/>
          <p:nvPr/>
        </p:nvGrpSpPr>
        <p:grpSpPr>
          <a:xfrm>
            <a:off x="1714659" y="604804"/>
            <a:ext cx="815975" cy="252095"/>
            <a:chOff x="1714659" y="604804"/>
            <a:chExt cx="815975" cy="252095"/>
          </a:xfrm>
        </p:grpSpPr>
        <p:sp>
          <p:nvSpPr>
            <p:cNvPr id="14" name="object 14"/>
            <p:cNvSpPr/>
            <p:nvPr/>
          </p:nvSpPr>
          <p:spPr>
            <a:xfrm>
              <a:off x="1714659" y="616862"/>
              <a:ext cx="113731" cy="18142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854504" y="658520"/>
              <a:ext cx="179705" cy="140335"/>
            </a:xfrm>
            <a:custGeom>
              <a:avLst/>
              <a:gdLst/>
              <a:ahLst/>
              <a:cxnLst/>
              <a:rect l="l" t="t" r="r" b="b"/>
              <a:pathLst>
                <a:path w="179705" h="140334">
                  <a:moveTo>
                    <a:pt x="63030" y="58928"/>
                  </a:moveTo>
                  <a:lnTo>
                    <a:pt x="0" y="58928"/>
                  </a:lnTo>
                  <a:lnTo>
                    <a:pt x="0" y="76466"/>
                  </a:lnTo>
                  <a:lnTo>
                    <a:pt x="63030" y="76466"/>
                  </a:lnTo>
                  <a:lnTo>
                    <a:pt x="63030" y="58928"/>
                  </a:lnTo>
                  <a:close/>
                </a:path>
                <a:path w="179705" h="140334">
                  <a:moveTo>
                    <a:pt x="179311" y="100037"/>
                  </a:moveTo>
                  <a:lnTo>
                    <a:pt x="153644" y="65544"/>
                  </a:lnTo>
                  <a:lnTo>
                    <a:pt x="127012" y="55181"/>
                  </a:lnTo>
                  <a:lnTo>
                    <a:pt x="118097" y="50469"/>
                  </a:lnTo>
                  <a:lnTo>
                    <a:pt x="112306" y="44564"/>
                  </a:lnTo>
                  <a:lnTo>
                    <a:pt x="110248" y="36728"/>
                  </a:lnTo>
                  <a:lnTo>
                    <a:pt x="111671" y="29565"/>
                  </a:lnTo>
                  <a:lnTo>
                    <a:pt x="116065" y="23431"/>
                  </a:lnTo>
                  <a:lnTo>
                    <a:pt x="123659" y="19151"/>
                  </a:lnTo>
                  <a:lnTo>
                    <a:pt x="134632" y="17538"/>
                  </a:lnTo>
                  <a:lnTo>
                    <a:pt x="143090" y="18249"/>
                  </a:lnTo>
                  <a:lnTo>
                    <a:pt x="150914" y="20320"/>
                  </a:lnTo>
                  <a:lnTo>
                    <a:pt x="158267" y="23672"/>
                  </a:lnTo>
                  <a:lnTo>
                    <a:pt x="165328" y="28232"/>
                  </a:lnTo>
                  <a:lnTo>
                    <a:pt x="175742" y="15074"/>
                  </a:lnTo>
                  <a:lnTo>
                    <a:pt x="167233" y="9017"/>
                  </a:lnTo>
                  <a:lnTo>
                    <a:pt x="157416" y="4254"/>
                  </a:lnTo>
                  <a:lnTo>
                    <a:pt x="146418" y="1130"/>
                  </a:lnTo>
                  <a:lnTo>
                    <a:pt x="134366" y="0"/>
                  </a:lnTo>
                  <a:lnTo>
                    <a:pt x="114909" y="2908"/>
                  </a:lnTo>
                  <a:lnTo>
                    <a:pt x="100444" y="10896"/>
                  </a:lnTo>
                  <a:lnTo>
                    <a:pt x="91427" y="22898"/>
                  </a:lnTo>
                  <a:lnTo>
                    <a:pt x="88328" y="37820"/>
                  </a:lnTo>
                  <a:lnTo>
                    <a:pt x="91630" y="52108"/>
                  </a:lnTo>
                  <a:lnTo>
                    <a:pt x="100418" y="62699"/>
                  </a:lnTo>
                  <a:lnTo>
                    <a:pt x="112953" y="70510"/>
                  </a:lnTo>
                  <a:lnTo>
                    <a:pt x="138544" y="80746"/>
                  </a:lnTo>
                  <a:lnTo>
                    <a:pt x="148094" y="85852"/>
                  </a:lnTo>
                  <a:lnTo>
                    <a:pt x="154838" y="92494"/>
                  </a:lnTo>
                  <a:lnTo>
                    <a:pt x="157378" y="101409"/>
                  </a:lnTo>
                  <a:lnTo>
                    <a:pt x="155778" y="109474"/>
                  </a:lnTo>
                  <a:lnTo>
                    <a:pt x="150939" y="116001"/>
                  </a:lnTo>
                  <a:lnTo>
                    <a:pt x="142811" y="120357"/>
                  </a:lnTo>
                  <a:lnTo>
                    <a:pt x="131343" y="121958"/>
                  </a:lnTo>
                  <a:lnTo>
                    <a:pt x="119773" y="121031"/>
                  </a:lnTo>
                  <a:lnTo>
                    <a:pt x="109486" y="118287"/>
                  </a:lnTo>
                  <a:lnTo>
                    <a:pt x="100126" y="113753"/>
                  </a:lnTo>
                  <a:lnTo>
                    <a:pt x="91338" y="107429"/>
                  </a:lnTo>
                  <a:lnTo>
                    <a:pt x="80924" y="120586"/>
                  </a:lnTo>
                  <a:lnTo>
                    <a:pt x="91135" y="128676"/>
                  </a:lnTo>
                  <a:lnTo>
                    <a:pt x="103047" y="134696"/>
                  </a:lnTo>
                  <a:lnTo>
                    <a:pt x="116306" y="138468"/>
                  </a:lnTo>
                  <a:lnTo>
                    <a:pt x="130530" y="139776"/>
                  </a:lnTo>
                  <a:lnTo>
                    <a:pt x="151447" y="136601"/>
                  </a:lnTo>
                  <a:lnTo>
                    <a:pt x="166738" y="128016"/>
                  </a:lnTo>
                  <a:lnTo>
                    <a:pt x="176123" y="115379"/>
                  </a:lnTo>
                  <a:lnTo>
                    <a:pt x="179311" y="10003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054920" y="658518"/>
              <a:ext cx="113182" cy="13976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195398" y="604804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80" h="190500">
                  <a:moveTo>
                    <a:pt x="26308" y="57002"/>
                  </a:moveTo>
                  <a:lnTo>
                    <a:pt x="3562" y="57002"/>
                  </a:lnTo>
                  <a:lnTo>
                    <a:pt x="3562" y="190191"/>
                  </a:lnTo>
                  <a:lnTo>
                    <a:pt x="26308" y="190191"/>
                  </a:lnTo>
                  <a:lnTo>
                    <a:pt x="26308" y="57002"/>
                  </a:lnTo>
                  <a:close/>
                </a:path>
                <a:path w="30480" h="190500">
                  <a:moveTo>
                    <a:pt x="23842" y="0"/>
                  </a:moveTo>
                  <a:lnTo>
                    <a:pt x="6303" y="0"/>
                  </a:lnTo>
                  <a:lnTo>
                    <a:pt x="0" y="6029"/>
                  </a:lnTo>
                  <a:lnTo>
                    <a:pt x="0" y="23842"/>
                  </a:lnTo>
                  <a:lnTo>
                    <a:pt x="6303" y="29597"/>
                  </a:lnTo>
                  <a:lnTo>
                    <a:pt x="23842" y="29597"/>
                  </a:lnTo>
                  <a:lnTo>
                    <a:pt x="30145" y="23842"/>
                  </a:lnTo>
                  <a:lnTo>
                    <a:pt x="30145" y="6029"/>
                  </a:lnTo>
                  <a:lnTo>
                    <a:pt x="238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247550" y="619055"/>
              <a:ext cx="83037" cy="17922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351388" y="604804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80" h="190500">
                  <a:moveTo>
                    <a:pt x="26308" y="57002"/>
                  </a:moveTo>
                  <a:lnTo>
                    <a:pt x="3562" y="57002"/>
                  </a:lnTo>
                  <a:lnTo>
                    <a:pt x="3562" y="190191"/>
                  </a:lnTo>
                  <a:lnTo>
                    <a:pt x="26308" y="190191"/>
                  </a:lnTo>
                  <a:lnTo>
                    <a:pt x="26308" y="57002"/>
                  </a:lnTo>
                  <a:close/>
                </a:path>
                <a:path w="30480" h="190500">
                  <a:moveTo>
                    <a:pt x="23842" y="0"/>
                  </a:moveTo>
                  <a:lnTo>
                    <a:pt x="6303" y="0"/>
                  </a:lnTo>
                  <a:lnTo>
                    <a:pt x="0" y="6029"/>
                  </a:lnTo>
                  <a:lnTo>
                    <a:pt x="0" y="23842"/>
                  </a:lnTo>
                  <a:lnTo>
                    <a:pt x="6303" y="29597"/>
                  </a:lnTo>
                  <a:lnTo>
                    <a:pt x="23842" y="29597"/>
                  </a:lnTo>
                  <a:lnTo>
                    <a:pt x="30145" y="23842"/>
                  </a:lnTo>
                  <a:lnTo>
                    <a:pt x="30145" y="6029"/>
                  </a:lnTo>
                  <a:lnTo>
                    <a:pt x="238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407706" y="658518"/>
              <a:ext cx="122500" cy="19786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536021" y="933076"/>
            <a:ext cx="1409700" cy="224790"/>
            <a:chOff x="536021" y="933076"/>
            <a:chExt cx="1409700" cy="224790"/>
          </a:xfrm>
        </p:grpSpPr>
        <p:sp>
          <p:nvSpPr>
            <p:cNvPr id="22" name="object 22"/>
            <p:cNvSpPr/>
            <p:nvPr/>
          </p:nvSpPr>
          <p:spPr>
            <a:xfrm>
              <a:off x="536021" y="936364"/>
              <a:ext cx="233491" cy="17484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792259" y="933076"/>
              <a:ext cx="243137" cy="18142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060499" y="936364"/>
              <a:ext cx="233491" cy="17484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316737" y="933076"/>
              <a:ext cx="112086" cy="1814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463765" y="974732"/>
              <a:ext cx="184162" cy="13647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687829" y="974732"/>
              <a:ext cx="184162" cy="13647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903507" y="1079693"/>
              <a:ext cx="41910" cy="78105"/>
            </a:xfrm>
            <a:custGeom>
              <a:avLst/>
              <a:gdLst/>
              <a:ahLst/>
              <a:cxnLst/>
              <a:rect l="l" t="t" r="r" b="b"/>
              <a:pathLst>
                <a:path w="41910" h="78105">
                  <a:moveTo>
                    <a:pt x="22472" y="0"/>
                  </a:moveTo>
                  <a:lnTo>
                    <a:pt x="13428" y="0"/>
                  </a:lnTo>
                  <a:lnTo>
                    <a:pt x="5755" y="6029"/>
                  </a:lnTo>
                  <a:lnTo>
                    <a:pt x="5755" y="26308"/>
                  </a:lnTo>
                  <a:lnTo>
                    <a:pt x="13154" y="31789"/>
                  </a:lnTo>
                  <a:lnTo>
                    <a:pt x="23842" y="31789"/>
                  </a:lnTo>
                  <a:lnTo>
                    <a:pt x="24938" y="31515"/>
                  </a:lnTo>
                  <a:lnTo>
                    <a:pt x="23238" y="41904"/>
                  </a:lnTo>
                  <a:lnTo>
                    <a:pt x="18327" y="51110"/>
                  </a:lnTo>
                  <a:lnTo>
                    <a:pt x="10486" y="58878"/>
                  </a:lnTo>
                  <a:lnTo>
                    <a:pt x="0" y="64949"/>
                  </a:lnTo>
                  <a:lnTo>
                    <a:pt x="5481" y="78104"/>
                  </a:lnTo>
                  <a:lnTo>
                    <a:pt x="20613" y="69596"/>
                  </a:lnTo>
                  <a:lnTo>
                    <a:pt x="31995" y="57927"/>
                  </a:lnTo>
                  <a:lnTo>
                    <a:pt x="39163" y="43535"/>
                  </a:lnTo>
                  <a:lnTo>
                    <a:pt x="41655" y="26856"/>
                  </a:lnTo>
                  <a:lnTo>
                    <a:pt x="40354" y="15608"/>
                  </a:lnTo>
                  <a:lnTo>
                    <a:pt x="36585" y="7159"/>
                  </a:lnTo>
                  <a:lnTo>
                    <a:pt x="30556" y="1845"/>
                  </a:lnTo>
                  <a:lnTo>
                    <a:pt x="2247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2038614" y="931432"/>
            <a:ext cx="601980" cy="183515"/>
            <a:chOff x="2038614" y="931432"/>
            <a:chExt cx="601980" cy="183515"/>
          </a:xfrm>
        </p:grpSpPr>
        <p:sp>
          <p:nvSpPr>
            <p:cNvPr id="30" name="object 30"/>
            <p:cNvSpPr/>
            <p:nvPr/>
          </p:nvSpPr>
          <p:spPr>
            <a:xfrm>
              <a:off x="2038614" y="931432"/>
              <a:ext cx="23495" cy="180340"/>
            </a:xfrm>
            <a:custGeom>
              <a:avLst/>
              <a:gdLst/>
              <a:ahLst/>
              <a:cxnLst/>
              <a:rect l="l" t="t" r="r" b="b"/>
              <a:pathLst>
                <a:path w="23494" h="180340">
                  <a:moveTo>
                    <a:pt x="23020" y="0"/>
                  </a:moveTo>
                  <a:lnTo>
                    <a:pt x="0" y="0"/>
                  </a:lnTo>
                  <a:lnTo>
                    <a:pt x="0" y="179777"/>
                  </a:lnTo>
                  <a:lnTo>
                    <a:pt x="23020" y="179777"/>
                  </a:lnTo>
                  <a:lnTo>
                    <a:pt x="2302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104359" y="974732"/>
              <a:ext cx="106879" cy="13647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250839" y="974732"/>
              <a:ext cx="106879" cy="13647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389043" y="974732"/>
              <a:ext cx="113182" cy="13976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533248" y="974732"/>
              <a:ext cx="106879" cy="13647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/>
          <p:cNvSpPr/>
          <p:nvPr/>
        </p:nvSpPr>
        <p:spPr>
          <a:xfrm>
            <a:off x="513088" y="1311276"/>
            <a:ext cx="1864448" cy="32177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50350" y="285998"/>
            <a:ext cx="0" cy="4657725"/>
          </a:xfrm>
          <a:custGeom>
            <a:avLst/>
            <a:gdLst/>
            <a:ahLst/>
            <a:cxnLst/>
            <a:rect l="l" t="t" r="r" b="b"/>
            <a:pathLst>
              <a:path w="0" h="4657725">
                <a:moveTo>
                  <a:pt x="0" y="0"/>
                </a:moveTo>
                <a:lnTo>
                  <a:pt x="0" y="465721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284048" y="5033651"/>
            <a:ext cx="19564985" cy="0"/>
          </a:xfrm>
          <a:custGeom>
            <a:avLst/>
            <a:gdLst/>
            <a:ahLst/>
            <a:cxnLst/>
            <a:rect l="l" t="t" r="r" b="b"/>
            <a:pathLst>
              <a:path w="19564985" h="0">
                <a:moveTo>
                  <a:pt x="0" y="0"/>
                </a:moveTo>
                <a:lnTo>
                  <a:pt x="19564477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9937651" y="240786"/>
            <a:ext cx="0" cy="4657725"/>
          </a:xfrm>
          <a:custGeom>
            <a:avLst/>
            <a:gdLst/>
            <a:ahLst/>
            <a:cxnLst/>
            <a:rect l="l" t="t" r="r" b="b"/>
            <a:pathLst>
              <a:path w="0" h="4657725">
                <a:moveTo>
                  <a:pt x="0" y="465721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239486" y="150351"/>
            <a:ext cx="19564985" cy="0"/>
          </a:xfrm>
          <a:custGeom>
            <a:avLst/>
            <a:gdLst/>
            <a:ahLst/>
            <a:cxnLst/>
            <a:rect l="l" t="t" r="r" b="b"/>
            <a:pathLst>
              <a:path w="19564985" h="0">
                <a:moveTo>
                  <a:pt x="1956446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50350" y="498843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20">
                <a:moveTo>
                  <a:pt x="0" y="0"/>
                </a:moveTo>
                <a:lnTo>
                  <a:pt x="0" y="45212"/>
                </a:lnTo>
                <a:lnTo>
                  <a:pt x="44564" y="4521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9893084" y="498843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20">
                <a:moveTo>
                  <a:pt x="0" y="45212"/>
                </a:moveTo>
                <a:lnTo>
                  <a:pt x="44564" y="45212"/>
                </a:lnTo>
                <a:lnTo>
                  <a:pt x="44564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19893084" y="150357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19">
                <a:moveTo>
                  <a:pt x="44564" y="45212"/>
                </a:moveTo>
                <a:lnTo>
                  <a:pt x="44564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50350" y="150357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19">
                <a:moveTo>
                  <a:pt x="44564" y="0"/>
                </a:moveTo>
                <a:lnTo>
                  <a:pt x="0" y="0"/>
                </a:lnTo>
                <a:lnTo>
                  <a:pt x="0" y="4521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2020-10-01T10:16:22Z</dcterms:created>
  <dcterms:modified xsi:type="dcterms:W3CDTF">2020-10-01T10:16:22Z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2020-10-01T00:00:00Z</vt:filetime>
  </property>
</Properties>
</file>