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4325600" cy="7708900"/>
  <p:notesSz cx="143256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74896" y="2389759"/>
            <a:ext cx="12182158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49792" y="4316984"/>
            <a:ext cx="1003236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6597" y="1773047"/>
            <a:ext cx="6234398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80954" y="1773047"/>
            <a:ext cx="6234398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4171294" cy="7547609"/>
          </a:xfrm>
          <a:custGeom>
            <a:avLst/>
            <a:gdLst/>
            <a:ahLst/>
            <a:cxnLst/>
            <a:rect l="l" t="t" r="r" b="b"/>
            <a:pathLst>
              <a:path w="14171294" h="7547609">
                <a:moveTo>
                  <a:pt x="0" y="7547305"/>
                </a:moveTo>
                <a:lnTo>
                  <a:pt x="14171294" y="7547305"/>
                </a:lnTo>
                <a:lnTo>
                  <a:pt x="14171294" y="0"/>
                </a:lnTo>
                <a:lnTo>
                  <a:pt x="0" y="0"/>
                </a:lnTo>
                <a:lnTo>
                  <a:pt x="0" y="7547305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6597" y="308356"/>
            <a:ext cx="1289875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6597" y="1773047"/>
            <a:ext cx="1289875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72863" y="7169277"/>
            <a:ext cx="458622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6597" y="7169277"/>
            <a:ext cx="329634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319004" y="7169277"/>
            <a:ext cx="329634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29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521" y="7553647"/>
            <a:ext cx="13805535" cy="0"/>
          </a:xfrm>
          <a:custGeom>
            <a:avLst/>
            <a:gdLst/>
            <a:ahLst/>
            <a:cxnLst/>
            <a:rect l="l" t="t" r="r" b="b"/>
            <a:pathLst>
              <a:path w="13805535" h="0">
                <a:moveTo>
                  <a:pt x="0" y="0"/>
                </a:moveTo>
                <a:lnTo>
                  <a:pt x="13805344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177649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134" y="150347"/>
            <a:ext cx="13805535" cy="0"/>
          </a:xfrm>
          <a:custGeom>
            <a:avLst/>
            <a:gdLst/>
            <a:ahLst/>
            <a:cxnLst/>
            <a:rect l="l" t="t" r="r" b="b"/>
            <a:pathLst>
              <a:path w="13805535" h="0">
                <a:moveTo>
                  <a:pt x="138053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750958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0"/>
                </a:moveTo>
                <a:lnTo>
                  <a:pt x="0" y="44069"/>
                </a:lnTo>
                <a:lnTo>
                  <a:pt x="44386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133253" y="750958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44069"/>
                </a:moveTo>
                <a:lnTo>
                  <a:pt x="44399" y="44069"/>
                </a:lnTo>
                <a:lnTo>
                  <a:pt x="44399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133253" y="15034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4399" y="44069"/>
                </a:moveTo>
                <a:lnTo>
                  <a:pt x="44399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4386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534350" y="0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60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06235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066235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520674" y="596580"/>
            <a:ext cx="1121410" cy="201930"/>
            <a:chOff x="520674" y="596580"/>
            <a:chExt cx="1121410" cy="201930"/>
          </a:xfrm>
        </p:grpSpPr>
        <p:sp>
          <p:nvSpPr>
            <p:cNvPr id="14" name="object 14"/>
            <p:cNvSpPr/>
            <p:nvPr/>
          </p:nvSpPr>
          <p:spPr>
            <a:xfrm>
              <a:off x="520674" y="615216"/>
              <a:ext cx="202523" cy="1797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48684" y="604802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79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79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06948" y="658516"/>
              <a:ext cx="105509" cy="13976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38711" y="599869"/>
              <a:ext cx="232833" cy="1984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02595" y="596580"/>
              <a:ext cx="241493" cy="20170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82784" y="599869"/>
              <a:ext cx="37465" cy="198755"/>
            </a:xfrm>
            <a:custGeom>
              <a:avLst/>
              <a:gdLst/>
              <a:ahLst/>
              <a:cxnLst/>
              <a:rect l="l" t="t" r="r" b="b"/>
              <a:pathLst>
                <a:path w="37465" h="198754">
                  <a:moveTo>
                    <a:pt x="22746" y="0"/>
                  </a:moveTo>
                  <a:lnTo>
                    <a:pt x="0" y="0"/>
                  </a:lnTo>
                  <a:lnTo>
                    <a:pt x="0" y="168267"/>
                  </a:lnTo>
                  <a:lnTo>
                    <a:pt x="1335" y="181070"/>
                  </a:lnTo>
                  <a:lnTo>
                    <a:pt x="5549" y="190533"/>
                  </a:lnTo>
                  <a:lnTo>
                    <a:pt x="12948" y="196400"/>
                  </a:lnTo>
                  <a:lnTo>
                    <a:pt x="23842" y="198412"/>
                  </a:lnTo>
                  <a:lnTo>
                    <a:pt x="29597" y="198412"/>
                  </a:lnTo>
                  <a:lnTo>
                    <a:pt x="33708" y="197590"/>
                  </a:lnTo>
                  <a:lnTo>
                    <a:pt x="36996" y="195946"/>
                  </a:lnTo>
                  <a:lnTo>
                    <a:pt x="33982" y="178955"/>
                  </a:lnTo>
                  <a:lnTo>
                    <a:pt x="31789" y="179503"/>
                  </a:lnTo>
                  <a:lnTo>
                    <a:pt x="25760" y="179503"/>
                  </a:lnTo>
                  <a:lnTo>
                    <a:pt x="22746" y="177036"/>
                  </a:lnTo>
                  <a:lnTo>
                    <a:pt x="22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40636" y="661804"/>
              <a:ext cx="101124" cy="1331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714659" y="604802"/>
            <a:ext cx="815975" cy="252095"/>
            <a:chOff x="1714659" y="604802"/>
            <a:chExt cx="815975" cy="252095"/>
          </a:xfrm>
        </p:grpSpPr>
        <p:sp>
          <p:nvSpPr>
            <p:cNvPr id="22" name="object 22"/>
            <p:cNvSpPr/>
            <p:nvPr/>
          </p:nvSpPr>
          <p:spPr>
            <a:xfrm>
              <a:off x="1714659" y="616860"/>
              <a:ext cx="113731" cy="1814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54504" y="658520"/>
              <a:ext cx="179705" cy="140335"/>
            </a:xfrm>
            <a:custGeom>
              <a:avLst/>
              <a:gdLst/>
              <a:ahLst/>
              <a:cxnLst/>
              <a:rect l="l" t="t" r="r" b="b"/>
              <a:pathLst>
                <a:path w="179705" h="140334">
                  <a:moveTo>
                    <a:pt x="63030" y="58928"/>
                  </a:moveTo>
                  <a:lnTo>
                    <a:pt x="0" y="58928"/>
                  </a:lnTo>
                  <a:lnTo>
                    <a:pt x="0" y="76466"/>
                  </a:lnTo>
                  <a:lnTo>
                    <a:pt x="63030" y="76466"/>
                  </a:lnTo>
                  <a:lnTo>
                    <a:pt x="63030" y="58928"/>
                  </a:lnTo>
                  <a:close/>
                </a:path>
                <a:path w="179705" h="140334">
                  <a:moveTo>
                    <a:pt x="179311" y="100025"/>
                  </a:moveTo>
                  <a:lnTo>
                    <a:pt x="153644" y="65544"/>
                  </a:lnTo>
                  <a:lnTo>
                    <a:pt x="127012" y="55181"/>
                  </a:lnTo>
                  <a:lnTo>
                    <a:pt x="118097" y="50457"/>
                  </a:lnTo>
                  <a:lnTo>
                    <a:pt x="112306" y="44551"/>
                  </a:lnTo>
                  <a:lnTo>
                    <a:pt x="110248" y="36728"/>
                  </a:lnTo>
                  <a:lnTo>
                    <a:pt x="111671" y="29565"/>
                  </a:lnTo>
                  <a:lnTo>
                    <a:pt x="116065" y="23431"/>
                  </a:lnTo>
                  <a:lnTo>
                    <a:pt x="123659" y="19151"/>
                  </a:lnTo>
                  <a:lnTo>
                    <a:pt x="134632" y="17538"/>
                  </a:lnTo>
                  <a:lnTo>
                    <a:pt x="143090" y="18249"/>
                  </a:lnTo>
                  <a:lnTo>
                    <a:pt x="150914" y="20320"/>
                  </a:lnTo>
                  <a:lnTo>
                    <a:pt x="158267" y="23672"/>
                  </a:lnTo>
                  <a:lnTo>
                    <a:pt x="165328" y="28232"/>
                  </a:lnTo>
                  <a:lnTo>
                    <a:pt x="175742" y="15074"/>
                  </a:lnTo>
                  <a:lnTo>
                    <a:pt x="167233" y="9017"/>
                  </a:lnTo>
                  <a:lnTo>
                    <a:pt x="157416" y="4254"/>
                  </a:lnTo>
                  <a:lnTo>
                    <a:pt x="146418" y="1117"/>
                  </a:lnTo>
                  <a:lnTo>
                    <a:pt x="134366" y="0"/>
                  </a:lnTo>
                  <a:lnTo>
                    <a:pt x="114909" y="2908"/>
                  </a:lnTo>
                  <a:lnTo>
                    <a:pt x="100444" y="10896"/>
                  </a:lnTo>
                  <a:lnTo>
                    <a:pt x="91427" y="22898"/>
                  </a:lnTo>
                  <a:lnTo>
                    <a:pt x="88328" y="37820"/>
                  </a:lnTo>
                  <a:lnTo>
                    <a:pt x="91630" y="52108"/>
                  </a:lnTo>
                  <a:lnTo>
                    <a:pt x="100418" y="62687"/>
                  </a:lnTo>
                  <a:lnTo>
                    <a:pt x="112953" y="70497"/>
                  </a:lnTo>
                  <a:lnTo>
                    <a:pt x="138544" y="80746"/>
                  </a:lnTo>
                  <a:lnTo>
                    <a:pt x="148094" y="85852"/>
                  </a:lnTo>
                  <a:lnTo>
                    <a:pt x="154838" y="92494"/>
                  </a:lnTo>
                  <a:lnTo>
                    <a:pt x="157378" y="101396"/>
                  </a:lnTo>
                  <a:lnTo>
                    <a:pt x="155778" y="109474"/>
                  </a:lnTo>
                  <a:lnTo>
                    <a:pt x="150939" y="115989"/>
                  </a:lnTo>
                  <a:lnTo>
                    <a:pt x="142811" y="120357"/>
                  </a:lnTo>
                  <a:lnTo>
                    <a:pt x="131343" y="121958"/>
                  </a:lnTo>
                  <a:lnTo>
                    <a:pt x="119773" y="121031"/>
                  </a:lnTo>
                  <a:lnTo>
                    <a:pt x="109486" y="118287"/>
                  </a:lnTo>
                  <a:lnTo>
                    <a:pt x="100126" y="113741"/>
                  </a:lnTo>
                  <a:lnTo>
                    <a:pt x="91338" y="107429"/>
                  </a:lnTo>
                  <a:lnTo>
                    <a:pt x="80924" y="120586"/>
                  </a:lnTo>
                  <a:lnTo>
                    <a:pt x="91135" y="128663"/>
                  </a:lnTo>
                  <a:lnTo>
                    <a:pt x="103047" y="134696"/>
                  </a:lnTo>
                  <a:lnTo>
                    <a:pt x="116306" y="138468"/>
                  </a:lnTo>
                  <a:lnTo>
                    <a:pt x="130530" y="139763"/>
                  </a:lnTo>
                  <a:lnTo>
                    <a:pt x="151447" y="136601"/>
                  </a:lnTo>
                  <a:lnTo>
                    <a:pt x="166738" y="128016"/>
                  </a:lnTo>
                  <a:lnTo>
                    <a:pt x="176123" y="115366"/>
                  </a:lnTo>
                  <a:lnTo>
                    <a:pt x="179311" y="10002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54920" y="658516"/>
              <a:ext cx="113182" cy="13976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195398" y="604802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247550" y="619052"/>
              <a:ext cx="83037" cy="17922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351388" y="604802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407706" y="658516"/>
              <a:ext cx="122500" cy="19786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536021" y="933073"/>
            <a:ext cx="1410335" cy="224790"/>
            <a:chOff x="536021" y="933073"/>
            <a:chExt cx="1410335" cy="224790"/>
          </a:xfrm>
        </p:grpSpPr>
        <p:sp>
          <p:nvSpPr>
            <p:cNvPr id="30" name="object 30"/>
            <p:cNvSpPr/>
            <p:nvPr/>
          </p:nvSpPr>
          <p:spPr>
            <a:xfrm>
              <a:off x="536021" y="936362"/>
              <a:ext cx="98658" cy="174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654411" y="933073"/>
              <a:ext cx="112086" cy="18142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93574" y="933073"/>
              <a:ext cx="375915" cy="1814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199525" y="936362"/>
              <a:ext cx="98658" cy="17484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317915" y="933073"/>
              <a:ext cx="112086" cy="18142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464916" y="974729"/>
              <a:ext cx="184162" cy="1364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88980" y="974729"/>
              <a:ext cx="184162" cy="1364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904658" y="1079691"/>
              <a:ext cx="41910" cy="78105"/>
            </a:xfrm>
            <a:custGeom>
              <a:avLst/>
              <a:gdLst/>
              <a:ahLst/>
              <a:cxnLst/>
              <a:rect l="l" t="t" r="r" b="b"/>
              <a:pathLst>
                <a:path w="41910" h="78105">
                  <a:moveTo>
                    <a:pt x="22472" y="0"/>
                  </a:moveTo>
                  <a:lnTo>
                    <a:pt x="13428" y="0"/>
                  </a:lnTo>
                  <a:lnTo>
                    <a:pt x="5755" y="6029"/>
                  </a:lnTo>
                  <a:lnTo>
                    <a:pt x="5755" y="26308"/>
                  </a:lnTo>
                  <a:lnTo>
                    <a:pt x="13154" y="31789"/>
                  </a:lnTo>
                  <a:lnTo>
                    <a:pt x="23842" y="31789"/>
                  </a:lnTo>
                  <a:lnTo>
                    <a:pt x="24938" y="31515"/>
                  </a:lnTo>
                  <a:lnTo>
                    <a:pt x="23238" y="41904"/>
                  </a:lnTo>
                  <a:lnTo>
                    <a:pt x="18327" y="51110"/>
                  </a:lnTo>
                  <a:lnTo>
                    <a:pt x="10486" y="58878"/>
                  </a:lnTo>
                  <a:lnTo>
                    <a:pt x="0" y="64949"/>
                  </a:lnTo>
                  <a:lnTo>
                    <a:pt x="5481" y="78104"/>
                  </a:lnTo>
                  <a:lnTo>
                    <a:pt x="20613" y="69596"/>
                  </a:lnTo>
                  <a:lnTo>
                    <a:pt x="31995" y="57927"/>
                  </a:lnTo>
                  <a:lnTo>
                    <a:pt x="39163" y="43535"/>
                  </a:lnTo>
                  <a:lnTo>
                    <a:pt x="41655" y="26856"/>
                  </a:lnTo>
                  <a:lnTo>
                    <a:pt x="40354" y="15608"/>
                  </a:lnTo>
                  <a:lnTo>
                    <a:pt x="36585" y="7159"/>
                  </a:lnTo>
                  <a:lnTo>
                    <a:pt x="30556" y="1845"/>
                  </a:lnTo>
                  <a:lnTo>
                    <a:pt x="224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2015923" y="913342"/>
            <a:ext cx="713740" cy="201295"/>
            <a:chOff x="2015923" y="913342"/>
            <a:chExt cx="713740" cy="201295"/>
          </a:xfrm>
        </p:grpSpPr>
        <p:sp>
          <p:nvSpPr>
            <p:cNvPr id="39" name="object 39"/>
            <p:cNvSpPr/>
            <p:nvPr/>
          </p:nvSpPr>
          <p:spPr>
            <a:xfrm>
              <a:off x="2015923" y="931429"/>
              <a:ext cx="147439" cy="17977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182902" y="978018"/>
              <a:ext cx="106057" cy="13647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329656" y="913342"/>
              <a:ext cx="127707" cy="2011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478356" y="974729"/>
              <a:ext cx="113182" cy="13976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622589" y="974729"/>
              <a:ext cx="106879" cy="13647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/>
          <p:nvPr/>
        </p:nvSpPr>
        <p:spPr>
          <a:xfrm>
            <a:off x="513088" y="1311274"/>
            <a:ext cx="1864448" cy="32177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5" name="object 45"/>
          <p:cNvGrpSpPr/>
          <p:nvPr/>
        </p:nvGrpSpPr>
        <p:grpSpPr>
          <a:xfrm>
            <a:off x="11803043" y="1571135"/>
            <a:ext cx="1303020" cy="254000"/>
            <a:chOff x="11803043" y="1571135"/>
            <a:chExt cx="1303020" cy="254000"/>
          </a:xfrm>
        </p:grpSpPr>
        <p:sp>
          <p:nvSpPr>
            <p:cNvPr id="46" name="object 46"/>
            <p:cNvSpPr/>
            <p:nvPr/>
          </p:nvSpPr>
          <p:spPr>
            <a:xfrm>
              <a:off x="11803037" y="1577454"/>
              <a:ext cx="239395" cy="244475"/>
            </a:xfrm>
            <a:custGeom>
              <a:avLst/>
              <a:gdLst/>
              <a:ahLst/>
              <a:cxnLst/>
              <a:rect l="l" t="t" r="r" b="b"/>
              <a:pathLst>
                <a:path w="239395" h="244475">
                  <a:moveTo>
                    <a:pt x="168681" y="12763"/>
                  </a:moveTo>
                  <a:lnTo>
                    <a:pt x="0" y="12763"/>
                  </a:lnTo>
                  <a:lnTo>
                    <a:pt x="0" y="38163"/>
                  </a:lnTo>
                  <a:lnTo>
                    <a:pt x="69430" y="38163"/>
                  </a:lnTo>
                  <a:lnTo>
                    <a:pt x="69430" y="243903"/>
                  </a:lnTo>
                  <a:lnTo>
                    <a:pt x="98894" y="243903"/>
                  </a:lnTo>
                  <a:lnTo>
                    <a:pt x="98894" y="38163"/>
                  </a:lnTo>
                  <a:lnTo>
                    <a:pt x="168681" y="38163"/>
                  </a:lnTo>
                  <a:lnTo>
                    <a:pt x="168681" y="12763"/>
                  </a:lnTo>
                  <a:close/>
                </a:path>
                <a:path w="239395" h="244475">
                  <a:moveTo>
                    <a:pt x="234302" y="72948"/>
                  </a:moveTo>
                  <a:lnTo>
                    <a:pt x="205193" y="72948"/>
                  </a:lnTo>
                  <a:lnTo>
                    <a:pt x="205193" y="243382"/>
                  </a:lnTo>
                  <a:lnTo>
                    <a:pt x="234302" y="243382"/>
                  </a:lnTo>
                  <a:lnTo>
                    <a:pt x="234302" y="72948"/>
                  </a:lnTo>
                  <a:close/>
                </a:path>
                <a:path w="239395" h="244475">
                  <a:moveTo>
                    <a:pt x="239204" y="18935"/>
                  </a:moveTo>
                  <a:lnTo>
                    <a:pt x="237769" y="11239"/>
                  </a:lnTo>
                  <a:lnTo>
                    <a:pt x="233768" y="5257"/>
                  </a:lnTo>
                  <a:lnTo>
                    <a:pt x="227672" y="1384"/>
                  </a:lnTo>
                  <a:lnTo>
                    <a:pt x="219925" y="0"/>
                  </a:lnTo>
                  <a:lnTo>
                    <a:pt x="212166" y="1384"/>
                  </a:lnTo>
                  <a:lnTo>
                    <a:pt x="206070" y="5257"/>
                  </a:lnTo>
                  <a:lnTo>
                    <a:pt x="202069" y="11239"/>
                  </a:lnTo>
                  <a:lnTo>
                    <a:pt x="200634" y="18935"/>
                  </a:lnTo>
                  <a:lnTo>
                    <a:pt x="202069" y="26784"/>
                  </a:lnTo>
                  <a:lnTo>
                    <a:pt x="206070" y="32740"/>
                  </a:lnTo>
                  <a:lnTo>
                    <a:pt x="212166" y="36537"/>
                  </a:lnTo>
                  <a:lnTo>
                    <a:pt x="219925" y="37871"/>
                  </a:lnTo>
                  <a:lnTo>
                    <a:pt x="227672" y="36537"/>
                  </a:lnTo>
                  <a:lnTo>
                    <a:pt x="233768" y="32740"/>
                  </a:lnTo>
                  <a:lnTo>
                    <a:pt x="237769" y="26784"/>
                  </a:lnTo>
                  <a:lnTo>
                    <a:pt x="239204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2069675" y="1595684"/>
              <a:ext cx="264247" cy="22935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2372956" y="1571135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2444357" y="1646184"/>
              <a:ext cx="125899" cy="17885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2596558" y="1646184"/>
              <a:ext cx="144836" cy="17885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2775587" y="1577447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39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39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2841588" y="1595684"/>
              <a:ext cx="264212" cy="22935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3" name="object 53"/>
          <p:cNvGrpSpPr/>
          <p:nvPr/>
        </p:nvGrpSpPr>
        <p:grpSpPr>
          <a:xfrm>
            <a:off x="8187925" y="1571135"/>
            <a:ext cx="1355090" cy="254000"/>
            <a:chOff x="8187925" y="1571135"/>
            <a:chExt cx="1355090" cy="254000"/>
          </a:xfrm>
        </p:grpSpPr>
        <p:sp>
          <p:nvSpPr>
            <p:cNvPr id="54" name="object 54"/>
            <p:cNvSpPr/>
            <p:nvPr/>
          </p:nvSpPr>
          <p:spPr>
            <a:xfrm>
              <a:off x="8378386" y="1579902"/>
              <a:ext cx="135718" cy="245135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8187925" y="1590774"/>
              <a:ext cx="159565" cy="230055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8555241" y="1646184"/>
              <a:ext cx="135017" cy="178853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8723119" y="1571135"/>
              <a:ext cx="283991" cy="253902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9033413" y="1646184"/>
              <a:ext cx="144836" cy="17885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9212442" y="1577447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39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39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9278443" y="1595684"/>
              <a:ext cx="264248" cy="22935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78349" y="0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60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278349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806351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520674" y="596580"/>
            <a:ext cx="1121410" cy="201930"/>
            <a:chOff x="520674" y="596580"/>
            <a:chExt cx="1121410" cy="201930"/>
          </a:xfrm>
        </p:grpSpPr>
        <p:sp>
          <p:nvSpPr>
            <p:cNvPr id="6" name="object 6"/>
            <p:cNvSpPr/>
            <p:nvPr/>
          </p:nvSpPr>
          <p:spPr>
            <a:xfrm>
              <a:off x="520674" y="615216"/>
              <a:ext cx="202523" cy="1797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48684" y="604802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79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79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06948" y="658516"/>
              <a:ext cx="105509" cy="13976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38711" y="599869"/>
              <a:ext cx="232833" cy="1984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02595" y="596580"/>
              <a:ext cx="241493" cy="20170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82784" y="599869"/>
              <a:ext cx="37465" cy="198755"/>
            </a:xfrm>
            <a:custGeom>
              <a:avLst/>
              <a:gdLst/>
              <a:ahLst/>
              <a:cxnLst/>
              <a:rect l="l" t="t" r="r" b="b"/>
              <a:pathLst>
                <a:path w="37465" h="198754">
                  <a:moveTo>
                    <a:pt x="22746" y="0"/>
                  </a:moveTo>
                  <a:lnTo>
                    <a:pt x="0" y="0"/>
                  </a:lnTo>
                  <a:lnTo>
                    <a:pt x="0" y="168267"/>
                  </a:lnTo>
                  <a:lnTo>
                    <a:pt x="1335" y="181070"/>
                  </a:lnTo>
                  <a:lnTo>
                    <a:pt x="5549" y="190533"/>
                  </a:lnTo>
                  <a:lnTo>
                    <a:pt x="12948" y="196400"/>
                  </a:lnTo>
                  <a:lnTo>
                    <a:pt x="23842" y="198412"/>
                  </a:lnTo>
                  <a:lnTo>
                    <a:pt x="29597" y="198412"/>
                  </a:lnTo>
                  <a:lnTo>
                    <a:pt x="33708" y="197590"/>
                  </a:lnTo>
                  <a:lnTo>
                    <a:pt x="36996" y="195946"/>
                  </a:lnTo>
                  <a:lnTo>
                    <a:pt x="33982" y="178955"/>
                  </a:lnTo>
                  <a:lnTo>
                    <a:pt x="31789" y="179503"/>
                  </a:lnTo>
                  <a:lnTo>
                    <a:pt x="25760" y="179503"/>
                  </a:lnTo>
                  <a:lnTo>
                    <a:pt x="22746" y="177036"/>
                  </a:lnTo>
                  <a:lnTo>
                    <a:pt x="22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40636" y="661804"/>
              <a:ext cx="101124" cy="1331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1714659" y="604802"/>
            <a:ext cx="815975" cy="252095"/>
            <a:chOff x="1714659" y="604802"/>
            <a:chExt cx="815975" cy="252095"/>
          </a:xfrm>
        </p:grpSpPr>
        <p:sp>
          <p:nvSpPr>
            <p:cNvPr id="14" name="object 14"/>
            <p:cNvSpPr/>
            <p:nvPr/>
          </p:nvSpPr>
          <p:spPr>
            <a:xfrm>
              <a:off x="1714659" y="616860"/>
              <a:ext cx="113731" cy="1814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54504" y="658520"/>
              <a:ext cx="179705" cy="140335"/>
            </a:xfrm>
            <a:custGeom>
              <a:avLst/>
              <a:gdLst/>
              <a:ahLst/>
              <a:cxnLst/>
              <a:rect l="l" t="t" r="r" b="b"/>
              <a:pathLst>
                <a:path w="179705" h="140334">
                  <a:moveTo>
                    <a:pt x="63030" y="58928"/>
                  </a:moveTo>
                  <a:lnTo>
                    <a:pt x="0" y="58928"/>
                  </a:lnTo>
                  <a:lnTo>
                    <a:pt x="0" y="76466"/>
                  </a:lnTo>
                  <a:lnTo>
                    <a:pt x="63030" y="76466"/>
                  </a:lnTo>
                  <a:lnTo>
                    <a:pt x="63030" y="58928"/>
                  </a:lnTo>
                  <a:close/>
                </a:path>
                <a:path w="179705" h="140334">
                  <a:moveTo>
                    <a:pt x="179311" y="100025"/>
                  </a:moveTo>
                  <a:lnTo>
                    <a:pt x="153644" y="65544"/>
                  </a:lnTo>
                  <a:lnTo>
                    <a:pt x="127012" y="55181"/>
                  </a:lnTo>
                  <a:lnTo>
                    <a:pt x="118097" y="50457"/>
                  </a:lnTo>
                  <a:lnTo>
                    <a:pt x="112306" y="44551"/>
                  </a:lnTo>
                  <a:lnTo>
                    <a:pt x="110248" y="36728"/>
                  </a:lnTo>
                  <a:lnTo>
                    <a:pt x="111671" y="29565"/>
                  </a:lnTo>
                  <a:lnTo>
                    <a:pt x="116065" y="23431"/>
                  </a:lnTo>
                  <a:lnTo>
                    <a:pt x="123659" y="19151"/>
                  </a:lnTo>
                  <a:lnTo>
                    <a:pt x="134632" y="17538"/>
                  </a:lnTo>
                  <a:lnTo>
                    <a:pt x="143090" y="18249"/>
                  </a:lnTo>
                  <a:lnTo>
                    <a:pt x="150914" y="20320"/>
                  </a:lnTo>
                  <a:lnTo>
                    <a:pt x="158267" y="23672"/>
                  </a:lnTo>
                  <a:lnTo>
                    <a:pt x="165328" y="28232"/>
                  </a:lnTo>
                  <a:lnTo>
                    <a:pt x="175742" y="15074"/>
                  </a:lnTo>
                  <a:lnTo>
                    <a:pt x="167233" y="9017"/>
                  </a:lnTo>
                  <a:lnTo>
                    <a:pt x="157416" y="4254"/>
                  </a:lnTo>
                  <a:lnTo>
                    <a:pt x="146418" y="1117"/>
                  </a:lnTo>
                  <a:lnTo>
                    <a:pt x="134366" y="0"/>
                  </a:lnTo>
                  <a:lnTo>
                    <a:pt x="114909" y="2908"/>
                  </a:lnTo>
                  <a:lnTo>
                    <a:pt x="100444" y="10896"/>
                  </a:lnTo>
                  <a:lnTo>
                    <a:pt x="91427" y="22898"/>
                  </a:lnTo>
                  <a:lnTo>
                    <a:pt x="88328" y="37820"/>
                  </a:lnTo>
                  <a:lnTo>
                    <a:pt x="91630" y="52108"/>
                  </a:lnTo>
                  <a:lnTo>
                    <a:pt x="100418" y="62687"/>
                  </a:lnTo>
                  <a:lnTo>
                    <a:pt x="112953" y="70497"/>
                  </a:lnTo>
                  <a:lnTo>
                    <a:pt x="138544" y="80746"/>
                  </a:lnTo>
                  <a:lnTo>
                    <a:pt x="148094" y="85852"/>
                  </a:lnTo>
                  <a:lnTo>
                    <a:pt x="154838" y="92494"/>
                  </a:lnTo>
                  <a:lnTo>
                    <a:pt x="157378" y="101396"/>
                  </a:lnTo>
                  <a:lnTo>
                    <a:pt x="155778" y="109474"/>
                  </a:lnTo>
                  <a:lnTo>
                    <a:pt x="150939" y="115989"/>
                  </a:lnTo>
                  <a:lnTo>
                    <a:pt x="142811" y="120357"/>
                  </a:lnTo>
                  <a:lnTo>
                    <a:pt x="131343" y="121958"/>
                  </a:lnTo>
                  <a:lnTo>
                    <a:pt x="119773" y="121031"/>
                  </a:lnTo>
                  <a:lnTo>
                    <a:pt x="109486" y="118287"/>
                  </a:lnTo>
                  <a:lnTo>
                    <a:pt x="100126" y="113741"/>
                  </a:lnTo>
                  <a:lnTo>
                    <a:pt x="91338" y="107429"/>
                  </a:lnTo>
                  <a:lnTo>
                    <a:pt x="80924" y="120586"/>
                  </a:lnTo>
                  <a:lnTo>
                    <a:pt x="91135" y="128663"/>
                  </a:lnTo>
                  <a:lnTo>
                    <a:pt x="103047" y="134696"/>
                  </a:lnTo>
                  <a:lnTo>
                    <a:pt x="116306" y="138468"/>
                  </a:lnTo>
                  <a:lnTo>
                    <a:pt x="130530" y="139763"/>
                  </a:lnTo>
                  <a:lnTo>
                    <a:pt x="151447" y="136601"/>
                  </a:lnTo>
                  <a:lnTo>
                    <a:pt x="166738" y="128016"/>
                  </a:lnTo>
                  <a:lnTo>
                    <a:pt x="176123" y="115366"/>
                  </a:lnTo>
                  <a:lnTo>
                    <a:pt x="179311" y="10002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54920" y="658516"/>
              <a:ext cx="113182" cy="13976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195398" y="604802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247550" y="619052"/>
              <a:ext cx="83037" cy="17922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51388" y="604802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08" y="57002"/>
                  </a:moveTo>
                  <a:lnTo>
                    <a:pt x="3562" y="57002"/>
                  </a:lnTo>
                  <a:lnTo>
                    <a:pt x="3562" y="190191"/>
                  </a:lnTo>
                  <a:lnTo>
                    <a:pt x="26308" y="190191"/>
                  </a:lnTo>
                  <a:lnTo>
                    <a:pt x="26308" y="57002"/>
                  </a:lnTo>
                  <a:close/>
                </a:path>
                <a:path w="30480" h="190500">
                  <a:moveTo>
                    <a:pt x="23842" y="0"/>
                  </a:moveTo>
                  <a:lnTo>
                    <a:pt x="6303" y="0"/>
                  </a:lnTo>
                  <a:lnTo>
                    <a:pt x="0" y="6029"/>
                  </a:lnTo>
                  <a:lnTo>
                    <a:pt x="0" y="23842"/>
                  </a:lnTo>
                  <a:lnTo>
                    <a:pt x="6303" y="29597"/>
                  </a:lnTo>
                  <a:lnTo>
                    <a:pt x="23842" y="29597"/>
                  </a:lnTo>
                  <a:lnTo>
                    <a:pt x="30145" y="23842"/>
                  </a:lnTo>
                  <a:lnTo>
                    <a:pt x="30145" y="6029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407706" y="658516"/>
              <a:ext cx="122500" cy="19786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536021" y="933073"/>
            <a:ext cx="1410335" cy="224790"/>
            <a:chOff x="536021" y="933073"/>
            <a:chExt cx="1410335" cy="224790"/>
          </a:xfrm>
        </p:grpSpPr>
        <p:sp>
          <p:nvSpPr>
            <p:cNvPr id="22" name="object 22"/>
            <p:cNvSpPr/>
            <p:nvPr/>
          </p:nvSpPr>
          <p:spPr>
            <a:xfrm>
              <a:off x="536021" y="936362"/>
              <a:ext cx="98658" cy="174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54411" y="933073"/>
              <a:ext cx="112086" cy="18142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93574" y="933073"/>
              <a:ext cx="375915" cy="1814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99525" y="936362"/>
              <a:ext cx="98658" cy="17484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17915" y="933073"/>
              <a:ext cx="112086" cy="18142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64916" y="974729"/>
              <a:ext cx="184162" cy="1364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88980" y="974729"/>
              <a:ext cx="184162" cy="1364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904658" y="1079691"/>
              <a:ext cx="41910" cy="78105"/>
            </a:xfrm>
            <a:custGeom>
              <a:avLst/>
              <a:gdLst/>
              <a:ahLst/>
              <a:cxnLst/>
              <a:rect l="l" t="t" r="r" b="b"/>
              <a:pathLst>
                <a:path w="41910" h="78105">
                  <a:moveTo>
                    <a:pt x="22472" y="0"/>
                  </a:moveTo>
                  <a:lnTo>
                    <a:pt x="13428" y="0"/>
                  </a:lnTo>
                  <a:lnTo>
                    <a:pt x="5755" y="6029"/>
                  </a:lnTo>
                  <a:lnTo>
                    <a:pt x="5755" y="26308"/>
                  </a:lnTo>
                  <a:lnTo>
                    <a:pt x="13154" y="31789"/>
                  </a:lnTo>
                  <a:lnTo>
                    <a:pt x="23842" y="31789"/>
                  </a:lnTo>
                  <a:lnTo>
                    <a:pt x="24938" y="31515"/>
                  </a:lnTo>
                  <a:lnTo>
                    <a:pt x="23238" y="41904"/>
                  </a:lnTo>
                  <a:lnTo>
                    <a:pt x="18327" y="51110"/>
                  </a:lnTo>
                  <a:lnTo>
                    <a:pt x="10486" y="58878"/>
                  </a:lnTo>
                  <a:lnTo>
                    <a:pt x="0" y="64949"/>
                  </a:lnTo>
                  <a:lnTo>
                    <a:pt x="5481" y="78104"/>
                  </a:lnTo>
                  <a:lnTo>
                    <a:pt x="20613" y="69596"/>
                  </a:lnTo>
                  <a:lnTo>
                    <a:pt x="31995" y="57927"/>
                  </a:lnTo>
                  <a:lnTo>
                    <a:pt x="39163" y="43535"/>
                  </a:lnTo>
                  <a:lnTo>
                    <a:pt x="41655" y="26856"/>
                  </a:lnTo>
                  <a:lnTo>
                    <a:pt x="40354" y="15608"/>
                  </a:lnTo>
                  <a:lnTo>
                    <a:pt x="36585" y="7159"/>
                  </a:lnTo>
                  <a:lnTo>
                    <a:pt x="30556" y="1845"/>
                  </a:lnTo>
                  <a:lnTo>
                    <a:pt x="224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2039765" y="931429"/>
            <a:ext cx="601980" cy="183515"/>
            <a:chOff x="2039765" y="931429"/>
            <a:chExt cx="601980" cy="183515"/>
          </a:xfrm>
        </p:grpSpPr>
        <p:sp>
          <p:nvSpPr>
            <p:cNvPr id="31" name="object 31"/>
            <p:cNvSpPr/>
            <p:nvPr/>
          </p:nvSpPr>
          <p:spPr>
            <a:xfrm>
              <a:off x="2039765" y="931429"/>
              <a:ext cx="23495" cy="180340"/>
            </a:xfrm>
            <a:custGeom>
              <a:avLst/>
              <a:gdLst/>
              <a:ahLst/>
              <a:cxnLst/>
              <a:rect l="l" t="t" r="r" b="b"/>
              <a:pathLst>
                <a:path w="23494" h="180340">
                  <a:moveTo>
                    <a:pt x="23020" y="0"/>
                  </a:moveTo>
                  <a:lnTo>
                    <a:pt x="0" y="0"/>
                  </a:lnTo>
                  <a:lnTo>
                    <a:pt x="0" y="179777"/>
                  </a:lnTo>
                  <a:lnTo>
                    <a:pt x="23020" y="179777"/>
                  </a:lnTo>
                  <a:lnTo>
                    <a:pt x="2302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105510" y="974729"/>
              <a:ext cx="106879" cy="13647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251990" y="974729"/>
              <a:ext cx="106879" cy="13647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390194" y="974729"/>
              <a:ext cx="113182" cy="13976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534427" y="974729"/>
              <a:ext cx="106879" cy="13647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513088" y="1311274"/>
            <a:ext cx="1864448" cy="32177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283521" y="7553647"/>
            <a:ext cx="13805535" cy="0"/>
          </a:xfrm>
          <a:custGeom>
            <a:avLst/>
            <a:gdLst/>
            <a:ahLst/>
            <a:cxnLst/>
            <a:rect l="l" t="t" r="r" b="b"/>
            <a:pathLst>
              <a:path w="13805535" h="0">
                <a:moveTo>
                  <a:pt x="0" y="0"/>
                </a:moveTo>
                <a:lnTo>
                  <a:pt x="13805344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4177649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39134" y="150347"/>
            <a:ext cx="13805535" cy="0"/>
          </a:xfrm>
          <a:custGeom>
            <a:avLst/>
            <a:gdLst/>
            <a:ahLst/>
            <a:cxnLst/>
            <a:rect l="l" t="t" r="r" b="b"/>
            <a:pathLst>
              <a:path w="13805535" h="0">
                <a:moveTo>
                  <a:pt x="138053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50350" y="750958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0"/>
                </a:moveTo>
                <a:lnTo>
                  <a:pt x="0" y="44069"/>
                </a:lnTo>
                <a:lnTo>
                  <a:pt x="44386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4133253" y="750958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44069"/>
                </a:moveTo>
                <a:lnTo>
                  <a:pt x="44399" y="44069"/>
                </a:lnTo>
                <a:lnTo>
                  <a:pt x="44399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4133253" y="15034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4399" y="44069"/>
                </a:moveTo>
                <a:lnTo>
                  <a:pt x="44399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50350" y="15034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4386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2020-10-01T10:12:10Z</dcterms:created>
  <dcterms:modified xsi:type="dcterms:W3CDTF">2020-10-01T10:12:10Z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