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5137150"/>
  <p:notesSz cx="20104100" cy="51371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1592516"/>
            <a:ext cx="17088486" cy="10788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2876804"/>
            <a:ext cx="14072870" cy="12842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1181544"/>
            <a:ext cx="8745284" cy="33905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1181544"/>
            <a:ext cx="8745284" cy="33905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52210" y="52210"/>
            <a:ext cx="19999960" cy="5029835"/>
          </a:xfrm>
          <a:custGeom>
            <a:avLst/>
            <a:gdLst/>
            <a:ahLst/>
            <a:cxnLst/>
            <a:rect l="l" t="t" r="r" b="b"/>
            <a:pathLst>
              <a:path w="19999960" h="5029835">
                <a:moveTo>
                  <a:pt x="0" y="5029567"/>
                </a:moveTo>
                <a:lnTo>
                  <a:pt x="19999696" y="5029567"/>
                </a:lnTo>
                <a:lnTo>
                  <a:pt x="19999696" y="0"/>
                </a:lnTo>
                <a:lnTo>
                  <a:pt x="0" y="0"/>
                </a:lnTo>
                <a:lnTo>
                  <a:pt x="0" y="5029567"/>
                </a:lnTo>
                <a:close/>
              </a:path>
            </a:pathLst>
          </a:custGeom>
          <a:ln w="846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205486"/>
            <a:ext cx="18093690" cy="821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1181544"/>
            <a:ext cx="18093690" cy="33905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4777549"/>
            <a:ext cx="6433312" cy="2568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4777549"/>
            <a:ext cx="4623943" cy="2568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4777549"/>
            <a:ext cx="4623943" cy="2568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9.png"/><Relationship Id="rId18" Type="http://schemas.openxmlformats.org/officeDocument/2006/relationships/image" Target="../media/image18.png"/><Relationship Id="rId19" Type="http://schemas.openxmlformats.org/officeDocument/2006/relationships/image" Target="../media/image20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0193" y="188292"/>
            <a:ext cx="0" cy="4787265"/>
          </a:xfrm>
          <a:custGeom>
            <a:avLst/>
            <a:gdLst/>
            <a:ahLst/>
            <a:cxnLst/>
            <a:rect l="l" t="t" r="r" b="b"/>
            <a:pathLst>
              <a:path w="0" h="4787265">
                <a:moveTo>
                  <a:pt x="0" y="0"/>
                </a:moveTo>
                <a:lnTo>
                  <a:pt x="0" y="4786770"/>
                </a:lnTo>
              </a:path>
            </a:pathLst>
          </a:custGeom>
          <a:ln w="846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89049" y="5033793"/>
            <a:ext cx="19756120" cy="0"/>
          </a:xfrm>
          <a:custGeom>
            <a:avLst/>
            <a:gdLst/>
            <a:ahLst/>
            <a:cxnLst/>
            <a:rect l="l" t="t" r="r" b="b"/>
            <a:pathLst>
              <a:path w="19756120" h="0">
                <a:moveTo>
                  <a:pt x="0" y="0"/>
                </a:moveTo>
                <a:lnTo>
                  <a:pt x="19755647" y="0"/>
                </a:lnTo>
              </a:path>
            </a:pathLst>
          </a:custGeom>
          <a:ln w="846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0003929" y="158923"/>
            <a:ext cx="0" cy="4787265"/>
          </a:xfrm>
          <a:custGeom>
            <a:avLst/>
            <a:gdLst/>
            <a:ahLst/>
            <a:cxnLst/>
            <a:rect l="l" t="t" r="r" b="b"/>
            <a:pathLst>
              <a:path w="0" h="4787265">
                <a:moveTo>
                  <a:pt x="0" y="4786770"/>
                </a:moveTo>
                <a:lnTo>
                  <a:pt x="0" y="0"/>
                </a:lnTo>
              </a:path>
            </a:pathLst>
          </a:custGeom>
          <a:ln w="846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59430" y="100192"/>
            <a:ext cx="19756120" cy="0"/>
          </a:xfrm>
          <a:custGeom>
            <a:avLst/>
            <a:gdLst/>
            <a:ahLst/>
            <a:cxnLst/>
            <a:rect l="l" t="t" r="r" b="b"/>
            <a:pathLst>
              <a:path w="19756120" h="0">
                <a:moveTo>
                  <a:pt x="19755647" y="0"/>
                </a:moveTo>
                <a:lnTo>
                  <a:pt x="0" y="0"/>
                </a:lnTo>
              </a:path>
            </a:pathLst>
          </a:custGeom>
          <a:ln w="846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00193" y="5004426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5">
                <a:moveTo>
                  <a:pt x="0" y="0"/>
                </a:moveTo>
                <a:lnTo>
                  <a:pt x="0" y="29367"/>
                </a:lnTo>
                <a:lnTo>
                  <a:pt x="29621" y="29367"/>
                </a:lnTo>
              </a:path>
            </a:pathLst>
          </a:custGeom>
          <a:ln w="846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9974311" y="5004426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5">
                <a:moveTo>
                  <a:pt x="0" y="29367"/>
                </a:moveTo>
                <a:lnTo>
                  <a:pt x="29621" y="29367"/>
                </a:lnTo>
                <a:lnTo>
                  <a:pt x="29621" y="0"/>
                </a:lnTo>
              </a:path>
            </a:pathLst>
          </a:custGeom>
          <a:ln w="846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9974311" y="100193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4">
                <a:moveTo>
                  <a:pt x="29621" y="29367"/>
                </a:moveTo>
                <a:lnTo>
                  <a:pt x="29621" y="0"/>
                </a:lnTo>
                <a:lnTo>
                  <a:pt x="0" y="0"/>
                </a:lnTo>
              </a:path>
            </a:pathLst>
          </a:custGeom>
          <a:ln w="846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00193" y="100193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4">
                <a:moveTo>
                  <a:pt x="29621" y="0"/>
                </a:moveTo>
                <a:lnTo>
                  <a:pt x="0" y="0"/>
                </a:lnTo>
                <a:lnTo>
                  <a:pt x="0" y="29367"/>
                </a:lnTo>
              </a:path>
            </a:pathLst>
          </a:custGeom>
          <a:ln w="846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0" name="object 10"/>
          <p:cNvGrpSpPr/>
          <p:nvPr/>
        </p:nvGrpSpPr>
        <p:grpSpPr>
          <a:xfrm>
            <a:off x="455838" y="533544"/>
            <a:ext cx="1138555" cy="207010"/>
            <a:chOff x="455838" y="533544"/>
            <a:chExt cx="1138555" cy="207010"/>
          </a:xfrm>
        </p:grpSpPr>
        <p:sp>
          <p:nvSpPr>
            <p:cNvPr id="11" name="object 11"/>
            <p:cNvSpPr/>
            <p:nvPr/>
          </p:nvSpPr>
          <p:spPr>
            <a:xfrm>
              <a:off x="455838" y="552621"/>
              <a:ext cx="207323" cy="18403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688130" y="541960"/>
              <a:ext cx="31115" cy="194945"/>
            </a:xfrm>
            <a:custGeom>
              <a:avLst/>
              <a:gdLst/>
              <a:ahLst/>
              <a:cxnLst/>
              <a:rect l="l" t="t" r="r" b="b"/>
              <a:pathLst>
                <a:path w="31115" h="194945">
                  <a:moveTo>
                    <a:pt x="26932" y="58353"/>
                  </a:moveTo>
                  <a:lnTo>
                    <a:pt x="3647" y="58353"/>
                  </a:lnTo>
                  <a:lnTo>
                    <a:pt x="3647" y="194698"/>
                  </a:lnTo>
                  <a:lnTo>
                    <a:pt x="26932" y="194698"/>
                  </a:lnTo>
                  <a:lnTo>
                    <a:pt x="26932" y="58353"/>
                  </a:lnTo>
                  <a:close/>
                </a:path>
                <a:path w="31115" h="194945">
                  <a:moveTo>
                    <a:pt x="24407" y="0"/>
                  </a:moveTo>
                  <a:lnTo>
                    <a:pt x="6452" y="0"/>
                  </a:lnTo>
                  <a:lnTo>
                    <a:pt x="0" y="6171"/>
                  </a:lnTo>
                  <a:lnTo>
                    <a:pt x="0" y="24407"/>
                  </a:lnTo>
                  <a:lnTo>
                    <a:pt x="6452" y="30298"/>
                  </a:lnTo>
                  <a:lnTo>
                    <a:pt x="24407" y="30298"/>
                  </a:lnTo>
                  <a:lnTo>
                    <a:pt x="30860" y="24407"/>
                  </a:lnTo>
                  <a:lnTo>
                    <a:pt x="30860" y="6171"/>
                  </a:lnTo>
                  <a:lnTo>
                    <a:pt x="2440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746764" y="596947"/>
              <a:ext cx="108010" cy="14307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880585" y="536911"/>
              <a:ext cx="237229" cy="20311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148562" y="533544"/>
              <a:ext cx="245028" cy="20648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432109" y="536911"/>
              <a:ext cx="38100" cy="203200"/>
            </a:xfrm>
            <a:custGeom>
              <a:avLst/>
              <a:gdLst/>
              <a:ahLst/>
              <a:cxnLst/>
              <a:rect l="l" t="t" r="r" b="b"/>
              <a:pathLst>
                <a:path w="38100" h="203200">
                  <a:moveTo>
                    <a:pt x="23285" y="0"/>
                  </a:moveTo>
                  <a:lnTo>
                    <a:pt x="0" y="0"/>
                  </a:lnTo>
                  <a:lnTo>
                    <a:pt x="0" y="172255"/>
                  </a:lnTo>
                  <a:lnTo>
                    <a:pt x="1367" y="185361"/>
                  </a:lnTo>
                  <a:lnTo>
                    <a:pt x="5681" y="195049"/>
                  </a:lnTo>
                  <a:lnTo>
                    <a:pt x="13255" y="201054"/>
                  </a:lnTo>
                  <a:lnTo>
                    <a:pt x="24407" y="203115"/>
                  </a:lnTo>
                  <a:lnTo>
                    <a:pt x="30298" y="203115"/>
                  </a:lnTo>
                  <a:lnTo>
                    <a:pt x="34507" y="202273"/>
                  </a:lnTo>
                  <a:lnTo>
                    <a:pt x="37873" y="200590"/>
                  </a:lnTo>
                  <a:lnTo>
                    <a:pt x="34787" y="183196"/>
                  </a:lnTo>
                  <a:lnTo>
                    <a:pt x="32543" y="183757"/>
                  </a:lnTo>
                  <a:lnTo>
                    <a:pt x="26371" y="183757"/>
                  </a:lnTo>
                  <a:lnTo>
                    <a:pt x="23285" y="181232"/>
                  </a:lnTo>
                  <a:lnTo>
                    <a:pt x="2328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490379" y="600314"/>
              <a:ext cx="103521" cy="136345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8" name="object 18"/>
          <p:cNvGrpSpPr/>
          <p:nvPr/>
        </p:nvGrpSpPr>
        <p:grpSpPr>
          <a:xfrm>
            <a:off x="1668525" y="541960"/>
            <a:ext cx="828040" cy="257810"/>
            <a:chOff x="1668525" y="541960"/>
            <a:chExt cx="828040" cy="257810"/>
          </a:xfrm>
        </p:grpSpPr>
        <p:sp>
          <p:nvSpPr>
            <p:cNvPr id="19" name="object 19"/>
            <p:cNvSpPr/>
            <p:nvPr/>
          </p:nvSpPr>
          <p:spPr>
            <a:xfrm>
              <a:off x="1668525" y="554304"/>
              <a:ext cx="116426" cy="18572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810727" y="596950"/>
              <a:ext cx="182880" cy="143510"/>
            </a:xfrm>
            <a:custGeom>
              <a:avLst/>
              <a:gdLst/>
              <a:ahLst/>
              <a:cxnLst/>
              <a:rect l="l" t="t" r="r" b="b"/>
              <a:pathLst>
                <a:path w="182880" h="143509">
                  <a:moveTo>
                    <a:pt x="64528" y="60325"/>
                  </a:moveTo>
                  <a:lnTo>
                    <a:pt x="0" y="60325"/>
                  </a:lnTo>
                  <a:lnTo>
                    <a:pt x="0" y="78270"/>
                  </a:lnTo>
                  <a:lnTo>
                    <a:pt x="64528" y="78270"/>
                  </a:lnTo>
                  <a:lnTo>
                    <a:pt x="64528" y="60325"/>
                  </a:lnTo>
                  <a:close/>
                </a:path>
                <a:path w="182880" h="143509">
                  <a:moveTo>
                    <a:pt x="182549" y="102400"/>
                  </a:moveTo>
                  <a:lnTo>
                    <a:pt x="156273" y="67094"/>
                  </a:lnTo>
                  <a:lnTo>
                    <a:pt x="129019" y="56489"/>
                  </a:lnTo>
                  <a:lnTo>
                    <a:pt x="119888" y="51663"/>
                  </a:lnTo>
                  <a:lnTo>
                    <a:pt x="113957" y="45618"/>
                  </a:lnTo>
                  <a:lnTo>
                    <a:pt x="111848" y="37592"/>
                  </a:lnTo>
                  <a:lnTo>
                    <a:pt x="113309" y="30264"/>
                  </a:lnTo>
                  <a:lnTo>
                    <a:pt x="117817" y="23990"/>
                  </a:lnTo>
                  <a:lnTo>
                    <a:pt x="125577" y="19608"/>
                  </a:lnTo>
                  <a:lnTo>
                    <a:pt x="136817" y="17957"/>
                  </a:lnTo>
                  <a:lnTo>
                    <a:pt x="145478" y="18681"/>
                  </a:lnTo>
                  <a:lnTo>
                    <a:pt x="153479" y="20802"/>
                  </a:lnTo>
                  <a:lnTo>
                    <a:pt x="161010" y="24231"/>
                  </a:lnTo>
                  <a:lnTo>
                    <a:pt x="168249" y="28905"/>
                  </a:lnTo>
                  <a:lnTo>
                    <a:pt x="178904" y="15430"/>
                  </a:lnTo>
                  <a:lnTo>
                    <a:pt x="170192" y="9232"/>
                  </a:lnTo>
                  <a:lnTo>
                    <a:pt x="160147" y="4356"/>
                  </a:lnTo>
                  <a:lnTo>
                    <a:pt x="148882" y="1155"/>
                  </a:lnTo>
                  <a:lnTo>
                    <a:pt x="136537" y="0"/>
                  </a:lnTo>
                  <a:lnTo>
                    <a:pt x="116636" y="2971"/>
                  </a:lnTo>
                  <a:lnTo>
                    <a:pt x="101828" y="11150"/>
                  </a:lnTo>
                  <a:lnTo>
                    <a:pt x="92595" y="23431"/>
                  </a:lnTo>
                  <a:lnTo>
                    <a:pt x="89408" y="38722"/>
                  </a:lnTo>
                  <a:lnTo>
                    <a:pt x="92798" y="53340"/>
                  </a:lnTo>
                  <a:lnTo>
                    <a:pt x="101790" y="64173"/>
                  </a:lnTo>
                  <a:lnTo>
                    <a:pt x="114617" y="72174"/>
                  </a:lnTo>
                  <a:lnTo>
                    <a:pt x="129527" y="78270"/>
                  </a:lnTo>
                  <a:lnTo>
                    <a:pt x="140817" y="82664"/>
                  </a:lnTo>
                  <a:lnTo>
                    <a:pt x="150609" y="87884"/>
                  </a:lnTo>
                  <a:lnTo>
                    <a:pt x="157505" y="94691"/>
                  </a:lnTo>
                  <a:lnTo>
                    <a:pt x="160108" y="103809"/>
                  </a:lnTo>
                  <a:lnTo>
                    <a:pt x="158470" y="112064"/>
                  </a:lnTo>
                  <a:lnTo>
                    <a:pt x="153517" y="118745"/>
                  </a:lnTo>
                  <a:lnTo>
                    <a:pt x="145199" y="123215"/>
                  </a:lnTo>
                  <a:lnTo>
                    <a:pt x="133451" y="124841"/>
                  </a:lnTo>
                  <a:lnTo>
                    <a:pt x="121615" y="123901"/>
                  </a:lnTo>
                  <a:lnTo>
                    <a:pt x="111086" y="121094"/>
                  </a:lnTo>
                  <a:lnTo>
                    <a:pt x="101498" y="116446"/>
                  </a:lnTo>
                  <a:lnTo>
                    <a:pt x="92494" y="109982"/>
                  </a:lnTo>
                  <a:lnTo>
                    <a:pt x="81838" y="123444"/>
                  </a:lnTo>
                  <a:lnTo>
                    <a:pt x="92290" y="131724"/>
                  </a:lnTo>
                  <a:lnTo>
                    <a:pt x="104495" y="137896"/>
                  </a:lnTo>
                  <a:lnTo>
                    <a:pt x="118046" y="141744"/>
                  </a:lnTo>
                  <a:lnTo>
                    <a:pt x="132613" y="143078"/>
                  </a:lnTo>
                  <a:lnTo>
                    <a:pt x="154025" y="139839"/>
                  </a:lnTo>
                  <a:lnTo>
                    <a:pt x="169684" y="131051"/>
                  </a:lnTo>
                  <a:lnTo>
                    <a:pt x="179285" y="118110"/>
                  </a:lnTo>
                  <a:lnTo>
                    <a:pt x="182549" y="10240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013877" y="596947"/>
              <a:ext cx="115865" cy="143078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156647" y="541960"/>
              <a:ext cx="31115" cy="194945"/>
            </a:xfrm>
            <a:custGeom>
              <a:avLst/>
              <a:gdLst/>
              <a:ahLst/>
              <a:cxnLst/>
              <a:rect l="l" t="t" r="r" b="b"/>
              <a:pathLst>
                <a:path w="31114" h="194945">
                  <a:moveTo>
                    <a:pt x="26932" y="58353"/>
                  </a:moveTo>
                  <a:lnTo>
                    <a:pt x="3647" y="58353"/>
                  </a:lnTo>
                  <a:lnTo>
                    <a:pt x="3647" y="194698"/>
                  </a:lnTo>
                  <a:lnTo>
                    <a:pt x="26932" y="194698"/>
                  </a:lnTo>
                  <a:lnTo>
                    <a:pt x="26932" y="58353"/>
                  </a:lnTo>
                  <a:close/>
                </a:path>
                <a:path w="31114" h="194945">
                  <a:moveTo>
                    <a:pt x="24407" y="0"/>
                  </a:moveTo>
                  <a:lnTo>
                    <a:pt x="6452" y="0"/>
                  </a:lnTo>
                  <a:lnTo>
                    <a:pt x="0" y="6171"/>
                  </a:lnTo>
                  <a:lnTo>
                    <a:pt x="0" y="24407"/>
                  </a:lnTo>
                  <a:lnTo>
                    <a:pt x="6452" y="30298"/>
                  </a:lnTo>
                  <a:lnTo>
                    <a:pt x="24407" y="30298"/>
                  </a:lnTo>
                  <a:lnTo>
                    <a:pt x="30860" y="24407"/>
                  </a:lnTo>
                  <a:lnTo>
                    <a:pt x="30860" y="6171"/>
                  </a:lnTo>
                  <a:lnTo>
                    <a:pt x="2440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209109" y="556549"/>
              <a:ext cx="85005" cy="183476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314370" y="541960"/>
              <a:ext cx="31115" cy="194945"/>
            </a:xfrm>
            <a:custGeom>
              <a:avLst/>
              <a:gdLst/>
              <a:ahLst/>
              <a:cxnLst/>
              <a:rect l="l" t="t" r="r" b="b"/>
              <a:pathLst>
                <a:path w="31114" h="194945">
                  <a:moveTo>
                    <a:pt x="26932" y="58353"/>
                  </a:moveTo>
                  <a:lnTo>
                    <a:pt x="3647" y="58353"/>
                  </a:lnTo>
                  <a:lnTo>
                    <a:pt x="3647" y="194698"/>
                  </a:lnTo>
                  <a:lnTo>
                    <a:pt x="26932" y="194698"/>
                  </a:lnTo>
                  <a:lnTo>
                    <a:pt x="26932" y="58353"/>
                  </a:lnTo>
                  <a:close/>
                </a:path>
                <a:path w="31114" h="194945">
                  <a:moveTo>
                    <a:pt x="24407" y="0"/>
                  </a:moveTo>
                  <a:lnTo>
                    <a:pt x="6452" y="0"/>
                  </a:lnTo>
                  <a:lnTo>
                    <a:pt x="0" y="6171"/>
                  </a:lnTo>
                  <a:lnTo>
                    <a:pt x="0" y="24407"/>
                  </a:lnTo>
                  <a:lnTo>
                    <a:pt x="6452" y="30298"/>
                  </a:lnTo>
                  <a:lnTo>
                    <a:pt x="24407" y="30298"/>
                  </a:lnTo>
                  <a:lnTo>
                    <a:pt x="30860" y="24407"/>
                  </a:lnTo>
                  <a:lnTo>
                    <a:pt x="30860" y="6171"/>
                  </a:lnTo>
                  <a:lnTo>
                    <a:pt x="2440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370900" y="596947"/>
              <a:ext cx="125403" cy="202553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6" name="object 26"/>
          <p:cNvGrpSpPr/>
          <p:nvPr/>
        </p:nvGrpSpPr>
        <p:grpSpPr>
          <a:xfrm>
            <a:off x="459766" y="878011"/>
            <a:ext cx="1439545" cy="230504"/>
            <a:chOff x="459766" y="878011"/>
            <a:chExt cx="1439545" cy="230504"/>
          </a:xfrm>
        </p:grpSpPr>
        <p:sp>
          <p:nvSpPr>
            <p:cNvPr id="27" name="object 27"/>
            <p:cNvSpPr/>
            <p:nvPr/>
          </p:nvSpPr>
          <p:spPr>
            <a:xfrm>
              <a:off x="459766" y="878011"/>
              <a:ext cx="116426" cy="182354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605846" y="881377"/>
              <a:ext cx="100996" cy="178988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725920" y="878011"/>
              <a:ext cx="382860" cy="185721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138406" y="881377"/>
              <a:ext cx="100996" cy="178988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258480" y="878011"/>
              <a:ext cx="114743" cy="185721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407983" y="920654"/>
              <a:ext cx="188526" cy="139711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636291" y="920654"/>
              <a:ext cx="188526" cy="139711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856042" y="1028103"/>
              <a:ext cx="43180" cy="80010"/>
            </a:xfrm>
            <a:custGeom>
              <a:avLst/>
              <a:gdLst/>
              <a:ahLst/>
              <a:cxnLst/>
              <a:rect l="l" t="t" r="r" b="b"/>
              <a:pathLst>
                <a:path w="43180" h="80009">
                  <a:moveTo>
                    <a:pt x="23004" y="0"/>
                  </a:moveTo>
                  <a:lnTo>
                    <a:pt x="13746" y="0"/>
                  </a:lnTo>
                  <a:lnTo>
                    <a:pt x="5891" y="6171"/>
                  </a:lnTo>
                  <a:lnTo>
                    <a:pt x="5891" y="26932"/>
                  </a:lnTo>
                  <a:lnTo>
                    <a:pt x="13466" y="32543"/>
                  </a:lnTo>
                  <a:lnTo>
                    <a:pt x="24407" y="32543"/>
                  </a:lnTo>
                  <a:lnTo>
                    <a:pt x="25529" y="32262"/>
                  </a:lnTo>
                  <a:lnTo>
                    <a:pt x="23789" y="42897"/>
                  </a:lnTo>
                  <a:lnTo>
                    <a:pt x="18761" y="52321"/>
                  </a:lnTo>
                  <a:lnTo>
                    <a:pt x="10735" y="60273"/>
                  </a:lnTo>
                  <a:lnTo>
                    <a:pt x="0" y="66489"/>
                  </a:lnTo>
                  <a:lnTo>
                    <a:pt x="5610" y="79955"/>
                  </a:lnTo>
                  <a:lnTo>
                    <a:pt x="21102" y="71245"/>
                  </a:lnTo>
                  <a:lnTo>
                    <a:pt x="32753" y="59300"/>
                  </a:lnTo>
                  <a:lnTo>
                    <a:pt x="40091" y="44567"/>
                  </a:lnTo>
                  <a:lnTo>
                    <a:pt x="42642" y="27493"/>
                  </a:lnTo>
                  <a:lnTo>
                    <a:pt x="41310" y="15977"/>
                  </a:lnTo>
                  <a:lnTo>
                    <a:pt x="37452" y="7329"/>
                  </a:lnTo>
                  <a:lnTo>
                    <a:pt x="31280" y="1889"/>
                  </a:lnTo>
                  <a:lnTo>
                    <a:pt x="2300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5" name="object 35"/>
          <p:cNvGrpSpPr/>
          <p:nvPr/>
        </p:nvGrpSpPr>
        <p:grpSpPr>
          <a:xfrm>
            <a:off x="1969944" y="857811"/>
            <a:ext cx="726440" cy="206375"/>
            <a:chOff x="1969944" y="857811"/>
            <a:chExt cx="726440" cy="206375"/>
          </a:xfrm>
        </p:grpSpPr>
        <p:sp>
          <p:nvSpPr>
            <p:cNvPr id="36" name="object 36"/>
            <p:cNvSpPr/>
            <p:nvPr/>
          </p:nvSpPr>
          <p:spPr>
            <a:xfrm>
              <a:off x="1969944" y="876327"/>
              <a:ext cx="278469" cy="187404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2288980" y="857811"/>
              <a:ext cx="130734" cy="205920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2440194" y="920654"/>
              <a:ext cx="115865" cy="143078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2586779" y="920654"/>
              <a:ext cx="109412" cy="139711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0" name="object 40"/>
          <p:cNvSpPr/>
          <p:nvPr/>
        </p:nvSpPr>
        <p:spPr>
          <a:xfrm>
            <a:off x="448072" y="1265175"/>
            <a:ext cx="1900649" cy="329404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4994277" y="0"/>
            <a:ext cx="0" cy="5134610"/>
          </a:xfrm>
          <a:custGeom>
            <a:avLst/>
            <a:gdLst/>
            <a:ahLst/>
            <a:cxnLst/>
            <a:rect l="l" t="t" r="r" b="b"/>
            <a:pathLst>
              <a:path w="0" h="5134610">
                <a:moveTo>
                  <a:pt x="0" y="0"/>
                </a:moveTo>
                <a:lnTo>
                  <a:pt x="0" y="5133987"/>
                </a:lnTo>
              </a:path>
            </a:pathLst>
          </a:custGeom>
          <a:ln w="846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9984323" y="0"/>
            <a:ext cx="0" cy="5134610"/>
          </a:xfrm>
          <a:custGeom>
            <a:avLst/>
            <a:gdLst/>
            <a:ahLst/>
            <a:cxnLst/>
            <a:rect l="l" t="t" r="r" b="b"/>
            <a:pathLst>
              <a:path w="0" h="5134610">
                <a:moveTo>
                  <a:pt x="0" y="0"/>
                </a:moveTo>
                <a:lnTo>
                  <a:pt x="0" y="5133987"/>
                </a:lnTo>
              </a:path>
            </a:pathLst>
          </a:custGeom>
          <a:ln w="846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15022351" y="0"/>
            <a:ext cx="0" cy="5134610"/>
          </a:xfrm>
          <a:custGeom>
            <a:avLst/>
            <a:gdLst/>
            <a:ahLst/>
            <a:cxnLst/>
            <a:rect l="l" t="t" r="r" b="b"/>
            <a:pathLst>
              <a:path w="0" h="5134610">
                <a:moveTo>
                  <a:pt x="0" y="0"/>
                </a:moveTo>
                <a:lnTo>
                  <a:pt x="0" y="5133987"/>
                </a:lnTo>
              </a:path>
            </a:pathLst>
          </a:custGeom>
          <a:ln w="846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55838" y="533544"/>
            <a:ext cx="1138555" cy="207010"/>
            <a:chOff x="455838" y="533544"/>
            <a:chExt cx="1138555" cy="207010"/>
          </a:xfrm>
        </p:grpSpPr>
        <p:sp>
          <p:nvSpPr>
            <p:cNvPr id="3" name="object 3"/>
            <p:cNvSpPr/>
            <p:nvPr/>
          </p:nvSpPr>
          <p:spPr>
            <a:xfrm>
              <a:off x="455838" y="552621"/>
              <a:ext cx="207323" cy="18403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688130" y="541960"/>
              <a:ext cx="31115" cy="194945"/>
            </a:xfrm>
            <a:custGeom>
              <a:avLst/>
              <a:gdLst/>
              <a:ahLst/>
              <a:cxnLst/>
              <a:rect l="l" t="t" r="r" b="b"/>
              <a:pathLst>
                <a:path w="31115" h="194945">
                  <a:moveTo>
                    <a:pt x="26932" y="58353"/>
                  </a:moveTo>
                  <a:lnTo>
                    <a:pt x="3647" y="58353"/>
                  </a:lnTo>
                  <a:lnTo>
                    <a:pt x="3647" y="194698"/>
                  </a:lnTo>
                  <a:lnTo>
                    <a:pt x="26932" y="194698"/>
                  </a:lnTo>
                  <a:lnTo>
                    <a:pt x="26932" y="58353"/>
                  </a:lnTo>
                  <a:close/>
                </a:path>
                <a:path w="31115" h="194945">
                  <a:moveTo>
                    <a:pt x="24407" y="0"/>
                  </a:moveTo>
                  <a:lnTo>
                    <a:pt x="6452" y="0"/>
                  </a:lnTo>
                  <a:lnTo>
                    <a:pt x="0" y="6171"/>
                  </a:lnTo>
                  <a:lnTo>
                    <a:pt x="0" y="24407"/>
                  </a:lnTo>
                  <a:lnTo>
                    <a:pt x="6452" y="30298"/>
                  </a:lnTo>
                  <a:lnTo>
                    <a:pt x="24407" y="30298"/>
                  </a:lnTo>
                  <a:lnTo>
                    <a:pt x="30860" y="24407"/>
                  </a:lnTo>
                  <a:lnTo>
                    <a:pt x="30860" y="6171"/>
                  </a:lnTo>
                  <a:lnTo>
                    <a:pt x="2440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746764" y="596947"/>
              <a:ext cx="108010" cy="14307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880585" y="536911"/>
              <a:ext cx="237229" cy="20311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148562" y="533544"/>
              <a:ext cx="245028" cy="20648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432109" y="536911"/>
              <a:ext cx="38100" cy="203200"/>
            </a:xfrm>
            <a:custGeom>
              <a:avLst/>
              <a:gdLst/>
              <a:ahLst/>
              <a:cxnLst/>
              <a:rect l="l" t="t" r="r" b="b"/>
              <a:pathLst>
                <a:path w="38100" h="203200">
                  <a:moveTo>
                    <a:pt x="23285" y="0"/>
                  </a:moveTo>
                  <a:lnTo>
                    <a:pt x="0" y="0"/>
                  </a:lnTo>
                  <a:lnTo>
                    <a:pt x="0" y="172255"/>
                  </a:lnTo>
                  <a:lnTo>
                    <a:pt x="1367" y="185361"/>
                  </a:lnTo>
                  <a:lnTo>
                    <a:pt x="5681" y="195049"/>
                  </a:lnTo>
                  <a:lnTo>
                    <a:pt x="13255" y="201054"/>
                  </a:lnTo>
                  <a:lnTo>
                    <a:pt x="24407" y="203115"/>
                  </a:lnTo>
                  <a:lnTo>
                    <a:pt x="30298" y="203115"/>
                  </a:lnTo>
                  <a:lnTo>
                    <a:pt x="34507" y="202273"/>
                  </a:lnTo>
                  <a:lnTo>
                    <a:pt x="37873" y="200590"/>
                  </a:lnTo>
                  <a:lnTo>
                    <a:pt x="34787" y="183196"/>
                  </a:lnTo>
                  <a:lnTo>
                    <a:pt x="32543" y="183757"/>
                  </a:lnTo>
                  <a:lnTo>
                    <a:pt x="26371" y="183757"/>
                  </a:lnTo>
                  <a:lnTo>
                    <a:pt x="23285" y="181232"/>
                  </a:lnTo>
                  <a:lnTo>
                    <a:pt x="2328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490379" y="600314"/>
              <a:ext cx="103521" cy="136345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" name="object 10"/>
          <p:cNvGrpSpPr/>
          <p:nvPr/>
        </p:nvGrpSpPr>
        <p:grpSpPr>
          <a:xfrm>
            <a:off x="1668525" y="541960"/>
            <a:ext cx="828040" cy="257810"/>
            <a:chOff x="1668525" y="541960"/>
            <a:chExt cx="828040" cy="257810"/>
          </a:xfrm>
        </p:grpSpPr>
        <p:sp>
          <p:nvSpPr>
            <p:cNvPr id="11" name="object 11"/>
            <p:cNvSpPr/>
            <p:nvPr/>
          </p:nvSpPr>
          <p:spPr>
            <a:xfrm>
              <a:off x="1668525" y="554304"/>
              <a:ext cx="116426" cy="18572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810727" y="596950"/>
              <a:ext cx="182880" cy="143510"/>
            </a:xfrm>
            <a:custGeom>
              <a:avLst/>
              <a:gdLst/>
              <a:ahLst/>
              <a:cxnLst/>
              <a:rect l="l" t="t" r="r" b="b"/>
              <a:pathLst>
                <a:path w="182880" h="143509">
                  <a:moveTo>
                    <a:pt x="64528" y="60325"/>
                  </a:moveTo>
                  <a:lnTo>
                    <a:pt x="0" y="60325"/>
                  </a:lnTo>
                  <a:lnTo>
                    <a:pt x="0" y="78270"/>
                  </a:lnTo>
                  <a:lnTo>
                    <a:pt x="64528" y="78270"/>
                  </a:lnTo>
                  <a:lnTo>
                    <a:pt x="64528" y="60325"/>
                  </a:lnTo>
                  <a:close/>
                </a:path>
                <a:path w="182880" h="143509">
                  <a:moveTo>
                    <a:pt x="182549" y="102400"/>
                  </a:moveTo>
                  <a:lnTo>
                    <a:pt x="156273" y="67094"/>
                  </a:lnTo>
                  <a:lnTo>
                    <a:pt x="129019" y="56489"/>
                  </a:lnTo>
                  <a:lnTo>
                    <a:pt x="119888" y="51663"/>
                  </a:lnTo>
                  <a:lnTo>
                    <a:pt x="113957" y="45618"/>
                  </a:lnTo>
                  <a:lnTo>
                    <a:pt x="111848" y="37592"/>
                  </a:lnTo>
                  <a:lnTo>
                    <a:pt x="113309" y="30264"/>
                  </a:lnTo>
                  <a:lnTo>
                    <a:pt x="117817" y="23990"/>
                  </a:lnTo>
                  <a:lnTo>
                    <a:pt x="125577" y="19608"/>
                  </a:lnTo>
                  <a:lnTo>
                    <a:pt x="136817" y="17957"/>
                  </a:lnTo>
                  <a:lnTo>
                    <a:pt x="145478" y="18681"/>
                  </a:lnTo>
                  <a:lnTo>
                    <a:pt x="153479" y="20802"/>
                  </a:lnTo>
                  <a:lnTo>
                    <a:pt x="161010" y="24231"/>
                  </a:lnTo>
                  <a:lnTo>
                    <a:pt x="168249" y="28905"/>
                  </a:lnTo>
                  <a:lnTo>
                    <a:pt x="178904" y="15430"/>
                  </a:lnTo>
                  <a:lnTo>
                    <a:pt x="170192" y="9232"/>
                  </a:lnTo>
                  <a:lnTo>
                    <a:pt x="160147" y="4356"/>
                  </a:lnTo>
                  <a:lnTo>
                    <a:pt x="148882" y="1155"/>
                  </a:lnTo>
                  <a:lnTo>
                    <a:pt x="136537" y="0"/>
                  </a:lnTo>
                  <a:lnTo>
                    <a:pt x="116636" y="2971"/>
                  </a:lnTo>
                  <a:lnTo>
                    <a:pt x="101828" y="11150"/>
                  </a:lnTo>
                  <a:lnTo>
                    <a:pt x="92595" y="23431"/>
                  </a:lnTo>
                  <a:lnTo>
                    <a:pt x="89408" y="38722"/>
                  </a:lnTo>
                  <a:lnTo>
                    <a:pt x="92798" y="53340"/>
                  </a:lnTo>
                  <a:lnTo>
                    <a:pt x="101790" y="64173"/>
                  </a:lnTo>
                  <a:lnTo>
                    <a:pt x="114617" y="72174"/>
                  </a:lnTo>
                  <a:lnTo>
                    <a:pt x="129527" y="78270"/>
                  </a:lnTo>
                  <a:lnTo>
                    <a:pt x="140817" y="82664"/>
                  </a:lnTo>
                  <a:lnTo>
                    <a:pt x="150609" y="87884"/>
                  </a:lnTo>
                  <a:lnTo>
                    <a:pt x="157505" y="94691"/>
                  </a:lnTo>
                  <a:lnTo>
                    <a:pt x="160108" y="103809"/>
                  </a:lnTo>
                  <a:lnTo>
                    <a:pt x="158470" y="112064"/>
                  </a:lnTo>
                  <a:lnTo>
                    <a:pt x="153517" y="118745"/>
                  </a:lnTo>
                  <a:lnTo>
                    <a:pt x="145199" y="123215"/>
                  </a:lnTo>
                  <a:lnTo>
                    <a:pt x="133451" y="124841"/>
                  </a:lnTo>
                  <a:lnTo>
                    <a:pt x="121615" y="123901"/>
                  </a:lnTo>
                  <a:lnTo>
                    <a:pt x="111086" y="121094"/>
                  </a:lnTo>
                  <a:lnTo>
                    <a:pt x="101498" y="116446"/>
                  </a:lnTo>
                  <a:lnTo>
                    <a:pt x="92494" y="109982"/>
                  </a:lnTo>
                  <a:lnTo>
                    <a:pt x="81838" y="123444"/>
                  </a:lnTo>
                  <a:lnTo>
                    <a:pt x="92290" y="131724"/>
                  </a:lnTo>
                  <a:lnTo>
                    <a:pt x="104495" y="137896"/>
                  </a:lnTo>
                  <a:lnTo>
                    <a:pt x="118046" y="141744"/>
                  </a:lnTo>
                  <a:lnTo>
                    <a:pt x="132613" y="143078"/>
                  </a:lnTo>
                  <a:lnTo>
                    <a:pt x="154025" y="139839"/>
                  </a:lnTo>
                  <a:lnTo>
                    <a:pt x="169684" y="131051"/>
                  </a:lnTo>
                  <a:lnTo>
                    <a:pt x="179285" y="118110"/>
                  </a:lnTo>
                  <a:lnTo>
                    <a:pt x="182549" y="10240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013877" y="596947"/>
              <a:ext cx="115865" cy="143078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156647" y="541960"/>
              <a:ext cx="31115" cy="194945"/>
            </a:xfrm>
            <a:custGeom>
              <a:avLst/>
              <a:gdLst/>
              <a:ahLst/>
              <a:cxnLst/>
              <a:rect l="l" t="t" r="r" b="b"/>
              <a:pathLst>
                <a:path w="31114" h="194945">
                  <a:moveTo>
                    <a:pt x="26932" y="58353"/>
                  </a:moveTo>
                  <a:lnTo>
                    <a:pt x="3647" y="58353"/>
                  </a:lnTo>
                  <a:lnTo>
                    <a:pt x="3647" y="194698"/>
                  </a:lnTo>
                  <a:lnTo>
                    <a:pt x="26932" y="194698"/>
                  </a:lnTo>
                  <a:lnTo>
                    <a:pt x="26932" y="58353"/>
                  </a:lnTo>
                  <a:close/>
                </a:path>
                <a:path w="31114" h="194945">
                  <a:moveTo>
                    <a:pt x="24407" y="0"/>
                  </a:moveTo>
                  <a:lnTo>
                    <a:pt x="6452" y="0"/>
                  </a:lnTo>
                  <a:lnTo>
                    <a:pt x="0" y="6171"/>
                  </a:lnTo>
                  <a:lnTo>
                    <a:pt x="0" y="24407"/>
                  </a:lnTo>
                  <a:lnTo>
                    <a:pt x="6452" y="30298"/>
                  </a:lnTo>
                  <a:lnTo>
                    <a:pt x="24407" y="30298"/>
                  </a:lnTo>
                  <a:lnTo>
                    <a:pt x="30860" y="24407"/>
                  </a:lnTo>
                  <a:lnTo>
                    <a:pt x="30860" y="6171"/>
                  </a:lnTo>
                  <a:lnTo>
                    <a:pt x="2440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209109" y="556549"/>
              <a:ext cx="85005" cy="183476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314370" y="541960"/>
              <a:ext cx="31115" cy="194945"/>
            </a:xfrm>
            <a:custGeom>
              <a:avLst/>
              <a:gdLst/>
              <a:ahLst/>
              <a:cxnLst/>
              <a:rect l="l" t="t" r="r" b="b"/>
              <a:pathLst>
                <a:path w="31114" h="194945">
                  <a:moveTo>
                    <a:pt x="26932" y="58353"/>
                  </a:moveTo>
                  <a:lnTo>
                    <a:pt x="3647" y="58353"/>
                  </a:lnTo>
                  <a:lnTo>
                    <a:pt x="3647" y="194698"/>
                  </a:lnTo>
                  <a:lnTo>
                    <a:pt x="26932" y="194698"/>
                  </a:lnTo>
                  <a:lnTo>
                    <a:pt x="26932" y="58353"/>
                  </a:lnTo>
                  <a:close/>
                </a:path>
                <a:path w="31114" h="194945">
                  <a:moveTo>
                    <a:pt x="24407" y="0"/>
                  </a:moveTo>
                  <a:lnTo>
                    <a:pt x="6452" y="0"/>
                  </a:lnTo>
                  <a:lnTo>
                    <a:pt x="0" y="6171"/>
                  </a:lnTo>
                  <a:lnTo>
                    <a:pt x="0" y="24407"/>
                  </a:lnTo>
                  <a:lnTo>
                    <a:pt x="6452" y="30298"/>
                  </a:lnTo>
                  <a:lnTo>
                    <a:pt x="24407" y="30298"/>
                  </a:lnTo>
                  <a:lnTo>
                    <a:pt x="30860" y="24407"/>
                  </a:lnTo>
                  <a:lnTo>
                    <a:pt x="30860" y="6171"/>
                  </a:lnTo>
                  <a:lnTo>
                    <a:pt x="2440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370900" y="596947"/>
              <a:ext cx="125403" cy="202553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8" name="object 18"/>
          <p:cNvGrpSpPr/>
          <p:nvPr/>
        </p:nvGrpSpPr>
        <p:grpSpPr>
          <a:xfrm>
            <a:off x="459766" y="878011"/>
            <a:ext cx="1439545" cy="230504"/>
            <a:chOff x="459766" y="878011"/>
            <a:chExt cx="1439545" cy="230504"/>
          </a:xfrm>
        </p:grpSpPr>
        <p:sp>
          <p:nvSpPr>
            <p:cNvPr id="19" name="object 19"/>
            <p:cNvSpPr/>
            <p:nvPr/>
          </p:nvSpPr>
          <p:spPr>
            <a:xfrm>
              <a:off x="459766" y="878011"/>
              <a:ext cx="116426" cy="182354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605846" y="881377"/>
              <a:ext cx="100996" cy="178988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725920" y="878011"/>
              <a:ext cx="382860" cy="185721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138406" y="881377"/>
              <a:ext cx="100996" cy="178988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258480" y="878011"/>
              <a:ext cx="114743" cy="185721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407983" y="920654"/>
              <a:ext cx="188526" cy="139711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636291" y="920654"/>
              <a:ext cx="188526" cy="139711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856042" y="1028103"/>
              <a:ext cx="43180" cy="80010"/>
            </a:xfrm>
            <a:custGeom>
              <a:avLst/>
              <a:gdLst/>
              <a:ahLst/>
              <a:cxnLst/>
              <a:rect l="l" t="t" r="r" b="b"/>
              <a:pathLst>
                <a:path w="43180" h="80009">
                  <a:moveTo>
                    <a:pt x="23004" y="0"/>
                  </a:moveTo>
                  <a:lnTo>
                    <a:pt x="13746" y="0"/>
                  </a:lnTo>
                  <a:lnTo>
                    <a:pt x="5891" y="6171"/>
                  </a:lnTo>
                  <a:lnTo>
                    <a:pt x="5891" y="26932"/>
                  </a:lnTo>
                  <a:lnTo>
                    <a:pt x="13466" y="32543"/>
                  </a:lnTo>
                  <a:lnTo>
                    <a:pt x="24407" y="32543"/>
                  </a:lnTo>
                  <a:lnTo>
                    <a:pt x="25529" y="32262"/>
                  </a:lnTo>
                  <a:lnTo>
                    <a:pt x="23789" y="42897"/>
                  </a:lnTo>
                  <a:lnTo>
                    <a:pt x="18761" y="52321"/>
                  </a:lnTo>
                  <a:lnTo>
                    <a:pt x="10735" y="60273"/>
                  </a:lnTo>
                  <a:lnTo>
                    <a:pt x="0" y="66489"/>
                  </a:lnTo>
                  <a:lnTo>
                    <a:pt x="5610" y="79955"/>
                  </a:lnTo>
                  <a:lnTo>
                    <a:pt x="21102" y="71245"/>
                  </a:lnTo>
                  <a:lnTo>
                    <a:pt x="32753" y="59300"/>
                  </a:lnTo>
                  <a:lnTo>
                    <a:pt x="40091" y="44567"/>
                  </a:lnTo>
                  <a:lnTo>
                    <a:pt x="42642" y="27493"/>
                  </a:lnTo>
                  <a:lnTo>
                    <a:pt x="41310" y="15977"/>
                  </a:lnTo>
                  <a:lnTo>
                    <a:pt x="37452" y="7329"/>
                  </a:lnTo>
                  <a:lnTo>
                    <a:pt x="31280" y="1889"/>
                  </a:lnTo>
                  <a:lnTo>
                    <a:pt x="2300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7" name="object 27"/>
          <p:cNvGrpSpPr/>
          <p:nvPr/>
        </p:nvGrpSpPr>
        <p:grpSpPr>
          <a:xfrm>
            <a:off x="1994351" y="876327"/>
            <a:ext cx="612140" cy="187960"/>
            <a:chOff x="1994351" y="876327"/>
            <a:chExt cx="612140" cy="187960"/>
          </a:xfrm>
        </p:grpSpPr>
        <p:sp>
          <p:nvSpPr>
            <p:cNvPr id="28" name="object 28"/>
            <p:cNvSpPr/>
            <p:nvPr/>
          </p:nvSpPr>
          <p:spPr>
            <a:xfrm>
              <a:off x="1994351" y="876327"/>
              <a:ext cx="24130" cy="184150"/>
            </a:xfrm>
            <a:custGeom>
              <a:avLst/>
              <a:gdLst/>
              <a:ahLst/>
              <a:cxnLst/>
              <a:rect l="l" t="t" r="r" b="b"/>
              <a:pathLst>
                <a:path w="24130" h="184150">
                  <a:moveTo>
                    <a:pt x="23565" y="0"/>
                  </a:moveTo>
                  <a:lnTo>
                    <a:pt x="0" y="0"/>
                  </a:lnTo>
                  <a:lnTo>
                    <a:pt x="0" y="184037"/>
                  </a:lnTo>
                  <a:lnTo>
                    <a:pt x="23565" y="184037"/>
                  </a:lnTo>
                  <a:lnTo>
                    <a:pt x="2356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2060560" y="920654"/>
              <a:ext cx="109412" cy="139711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2209473" y="920654"/>
              <a:ext cx="109412" cy="139711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349915" y="920654"/>
              <a:ext cx="115865" cy="143078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2496528" y="920654"/>
              <a:ext cx="109412" cy="139711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3" name="object 33"/>
          <p:cNvSpPr/>
          <p:nvPr/>
        </p:nvSpPr>
        <p:spPr>
          <a:xfrm>
            <a:off x="448072" y="1265175"/>
            <a:ext cx="1900649" cy="329404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5090240" y="0"/>
            <a:ext cx="0" cy="5134610"/>
          </a:xfrm>
          <a:custGeom>
            <a:avLst/>
            <a:gdLst/>
            <a:ahLst/>
            <a:cxnLst/>
            <a:rect l="l" t="t" r="r" b="b"/>
            <a:pathLst>
              <a:path w="0" h="5134610">
                <a:moveTo>
                  <a:pt x="0" y="0"/>
                </a:moveTo>
                <a:lnTo>
                  <a:pt x="0" y="5133987"/>
                </a:lnTo>
              </a:path>
            </a:pathLst>
          </a:custGeom>
          <a:ln w="846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10128267" y="0"/>
            <a:ext cx="0" cy="5134610"/>
          </a:xfrm>
          <a:custGeom>
            <a:avLst/>
            <a:gdLst/>
            <a:ahLst/>
            <a:cxnLst/>
            <a:rect l="l" t="t" r="r" b="b"/>
            <a:pathLst>
              <a:path w="0" h="5134610">
                <a:moveTo>
                  <a:pt x="0" y="0"/>
                </a:moveTo>
                <a:lnTo>
                  <a:pt x="0" y="5133987"/>
                </a:lnTo>
              </a:path>
            </a:pathLst>
          </a:custGeom>
          <a:ln w="846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15118312" y="0"/>
            <a:ext cx="0" cy="5134610"/>
          </a:xfrm>
          <a:custGeom>
            <a:avLst/>
            <a:gdLst/>
            <a:ahLst/>
            <a:cxnLst/>
            <a:rect l="l" t="t" r="r" b="b"/>
            <a:pathLst>
              <a:path w="0" h="5134610">
                <a:moveTo>
                  <a:pt x="0" y="0"/>
                </a:moveTo>
                <a:lnTo>
                  <a:pt x="0" y="5133987"/>
                </a:lnTo>
              </a:path>
            </a:pathLst>
          </a:custGeom>
          <a:ln w="846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100193" y="188292"/>
            <a:ext cx="0" cy="4787265"/>
          </a:xfrm>
          <a:custGeom>
            <a:avLst/>
            <a:gdLst/>
            <a:ahLst/>
            <a:cxnLst/>
            <a:rect l="l" t="t" r="r" b="b"/>
            <a:pathLst>
              <a:path w="0" h="4787265">
                <a:moveTo>
                  <a:pt x="0" y="0"/>
                </a:moveTo>
                <a:lnTo>
                  <a:pt x="0" y="4786770"/>
                </a:lnTo>
              </a:path>
            </a:pathLst>
          </a:custGeom>
          <a:ln w="846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189049" y="5033793"/>
            <a:ext cx="19756120" cy="0"/>
          </a:xfrm>
          <a:custGeom>
            <a:avLst/>
            <a:gdLst/>
            <a:ahLst/>
            <a:cxnLst/>
            <a:rect l="l" t="t" r="r" b="b"/>
            <a:pathLst>
              <a:path w="19756120" h="0">
                <a:moveTo>
                  <a:pt x="0" y="0"/>
                </a:moveTo>
                <a:lnTo>
                  <a:pt x="19755647" y="0"/>
                </a:lnTo>
              </a:path>
            </a:pathLst>
          </a:custGeom>
          <a:ln w="846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20003929" y="158923"/>
            <a:ext cx="0" cy="4787265"/>
          </a:xfrm>
          <a:custGeom>
            <a:avLst/>
            <a:gdLst/>
            <a:ahLst/>
            <a:cxnLst/>
            <a:rect l="l" t="t" r="r" b="b"/>
            <a:pathLst>
              <a:path w="0" h="4787265">
                <a:moveTo>
                  <a:pt x="0" y="4786770"/>
                </a:moveTo>
                <a:lnTo>
                  <a:pt x="0" y="0"/>
                </a:lnTo>
              </a:path>
            </a:pathLst>
          </a:custGeom>
          <a:ln w="846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159430" y="100192"/>
            <a:ext cx="19756120" cy="0"/>
          </a:xfrm>
          <a:custGeom>
            <a:avLst/>
            <a:gdLst/>
            <a:ahLst/>
            <a:cxnLst/>
            <a:rect l="l" t="t" r="r" b="b"/>
            <a:pathLst>
              <a:path w="19756120" h="0">
                <a:moveTo>
                  <a:pt x="19755647" y="0"/>
                </a:moveTo>
                <a:lnTo>
                  <a:pt x="0" y="0"/>
                </a:lnTo>
              </a:path>
            </a:pathLst>
          </a:custGeom>
          <a:ln w="846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100193" y="5004426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5">
                <a:moveTo>
                  <a:pt x="0" y="0"/>
                </a:moveTo>
                <a:lnTo>
                  <a:pt x="0" y="29367"/>
                </a:lnTo>
                <a:lnTo>
                  <a:pt x="29621" y="29367"/>
                </a:lnTo>
              </a:path>
            </a:pathLst>
          </a:custGeom>
          <a:ln w="846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19974311" y="5004426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5">
                <a:moveTo>
                  <a:pt x="0" y="29367"/>
                </a:moveTo>
                <a:lnTo>
                  <a:pt x="29621" y="29367"/>
                </a:lnTo>
                <a:lnTo>
                  <a:pt x="29621" y="0"/>
                </a:lnTo>
              </a:path>
            </a:pathLst>
          </a:custGeom>
          <a:ln w="846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19974311" y="100193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4">
                <a:moveTo>
                  <a:pt x="29621" y="29367"/>
                </a:moveTo>
                <a:lnTo>
                  <a:pt x="29621" y="0"/>
                </a:lnTo>
                <a:lnTo>
                  <a:pt x="0" y="0"/>
                </a:lnTo>
              </a:path>
            </a:pathLst>
          </a:custGeom>
          <a:ln w="846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100193" y="100193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4">
                <a:moveTo>
                  <a:pt x="29621" y="0"/>
                </a:moveTo>
                <a:lnTo>
                  <a:pt x="0" y="0"/>
                </a:lnTo>
                <a:lnTo>
                  <a:pt x="0" y="29367"/>
                </a:lnTo>
              </a:path>
            </a:pathLst>
          </a:custGeom>
          <a:ln w="846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2020-10-01T10:20:16Z</dcterms:created>
  <dcterms:modified xsi:type="dcterms:W3CDTF">2020-10-01T10:20:16Z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2020-09-30T00:00:00Z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2020-10-01T00:00:00Z</vt:filetime>
  </property>
</Properties>
</file>