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091400" cy="10839450"/>
  <p:notesSz cx="200914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6855" y="3360229"/>
            <a:ext cx="17077690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3710" y="6070092"/>
            <a:ext cx="1406398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4570" y="2493073"/>
            <a:ext cx="873975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47071" y="2493073"/>
            <a:ext cx="873975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9931380" cy="10679430"/>
          </a:xfrm>
          <a:custGeom>
            <a:avLst/>
            <a:gdLst/>
            <a:ahLst/>
            <a:cxnLst/>
            <a:rect l="l" t="t" r="r" b="b"/>
            <a:pathLst>
              <a:path w="19931380" h="10679430">
                <a:moveTo>
                  <a:pt x="0" y="10679303"/>
                </a:moveTo>
                <a:lnTo>
                  <a:pt x="19931303" y="10679303"/>
                </a:lnTo>
                <a:lnTo>
                  <a:pt x="19931303" y="0"/>
                </a:lnTo>
                <a:lnTo>
                  <a:pt x="0" y="0"/>
                </a:lnTo>
                <a:lnTo>
                  <a:pt x="0" y="10679303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4570" y="433578"/>
            <a:ext cx="1808226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4570" y="2493073"/>
            <a:ext cx="1808226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1076" y="10080689"/>
            <a:ext cx="642924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4570" y="10080689"/>
            <a:ext cx="462102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65809" y="10080689"/>
            <a:ext cx="462102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9.png"/><Relationship Id="rId18" Type="http://schemas.openxmlformats.org/officeDocument/2006/relationships/image" Target="../media/image36.png"/><Relationship Id="rId19" Type="http://schemas.openxmlformats.org/officeDocument/2006/relationships/image" Target="../media/image37.png"/><Relationship Id="rId20" Type="http://schemas.openxmlformats.org/officeDocument/2006/relationships/image" Target="../media/image20.png"/><Relationship Id="rId21" Type="http://schemas.openxmlformats.org/officeDocument/2006/relationships/image" Target="../media/image21.png"/><Relationship Id="rId22" Type="http://schemas.openxmlformats.org/officeDocument/2006/relationships/image" Target="../media/image22.png"/><Relationship Id="rId23" Type="http://schemas.openxmlformats.org/officeDocument/2006/relationships/image" Target="../media/image23.png"/><Relationship Id="rId24" Type="http://schemas.openxmlformats.org/officeDocument/2006/relationships/image" Target="../media/image24.png"/><Relationship Id="rId25" Type="http://schemas.openxmlformats.org/officeDocument/2006/relationships/image" Target="../media/image25.png"/><Relationship Id="rId26" Type="http://schemas.openxmlformats.org/officeDocument/2006/relationships/image" Target="../media/image26.png"/><Relationship Id="rId27" Type="http://schemas.openxmlformats.org/officeDocument/2006/relationships/image" Target="../media/image27.png"/><Relationship Id="rId28" Type="http://schemas.openxmlformats.org/officeDocument/2006/relationships/image" Target="../media/image2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269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048" y="10685645"/>
            <a:ext cx="19564985" cy="0"/>
          </a:xfrm>
          <a:custGeom>
            <a:avLst/>
            <a:gdLst/>
            <a:ahLst/>
            <a:cxnLst/>
            <a:rect l="l" t="t" r="r" b="b"/>
            <a:pathLst>
              <a:path w="19564985" h="0">
                <a:moveTo>
                  <a:pt x="0" y="0"/>
                </a:moveTo>
                <a:lnTo>
                  <a:pt x="19564477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37651" y="239626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486" y="150345"/>
            <a:ext cx="19564985" cy="0"/>
          </a:xfrm>
          <a:custGeom>
            <a:avLst/>
            <a:gdLst/>
            <a:ahLst/>
            <a:cxnLst/>
            <a:rect l="l" t="t" r="r" b="b"/>
            <a:pathLst>
              <a:path w="19564985" h="0">
                <a:moveTo>
                  <a:pt x="1956446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0" y="0"/>
                </a:moveTo>
                <a:lnTo>
                  <a:pt x="0" y="44640"/>
                </a:lnTo>
                <a:lnTo>
                  <a:pt x="44564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893084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4">
                <a:moveTo>
                  <a:pt x="0" y="44640"/>
                </a:moveTo>
                <a:lnTo>
                  <a:pt x="44564" y="44640"/>
                </a:lnTo>
                <a:lnTo>
                  <a:pt x="44564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893084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64" y="44640"/>
                </a:moveTo>
                <a:lnTo>
                  <a:pt x="44564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64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974349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942351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4982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621217" y="722172"/>
            <a:ext cx="1221740" cy="268605"/>
            <a:chOff x="621217" y="722172"/>
            <a:chExt cx="1221740" cy="268605"/>
          </a:xfrm>
        </p:grpSpPr>
        <p:sp>
          <p:nvSpPr>
            <p:cNvPr id="14" name="object 14"/>
            <p:cNvSpPr/>
            <p:nvPr/>
          </p:nvSpPr>
          <p:spPr>
            <a:xfrm>
              <a:off x="621207" y="733107"/>
              <a:ext cx="342900" cy="253365"/>
            </a:xfrm>
            <a:custGeom>
              <a:avLst/>
              <a:gdLst/>
              <a:ahLst/>
              <a:cxnLst/>
              <a:rect l="l" t="t" r="r" b="b"/>
              <a:pathLst>
                <a:path w="342900" h="253365">
                  <a:moveTo>
                    <a:pt x="269354" y="13855"/>
                  </a:moveTo>
                  <a:lnTo>
                    <a:pt x="239839" y="13855"/>
                  </a:lnTo>
                  <a:lnTo>
                    <a:pt x="214325" y="143979"/>
                  </a:lnTo>
                  <a:lnTo>
                    <a:pt x="204635" y="202361"/>
                  </a:lnTo>
                  <a:lnTo>
                    <a:pt x="201561" y="222338"/>
                  </a:lnTo>
                  <a:lnTo>
                    <a:pt x="200101" y="222338"/>
                  </a:lnTo>
                  <a:lnTo>
                    <a:pt x="196100" y="202311"/>
                  </a:lnTo>
                  <a:lnTo>
                    <a:pt x="182981" y="143979"/>
                  </a:lnTo>
                  <a:lnTo>
                    <a:pt x="150533" y="13855"/>
                  </a:lnTo>
                  <a:lnTo>
                    <a:pt x="120281" y="13855"/>
                  </a:lnTo>
                  <a:lnTo>
                    <a:pt x="87122" y="143979"/>
                  </a:lnTo>
                  <a:lnTo>
                    <a:pt x="78689" y="182753"/>
                  </a:lnTo>
                  <a:lnTo>
                    <a:pt x="74764" y="202361"/>
                  </a:lnTo>
                  <a:lnTo>
                    <a:pt x="71081" y="222338"/>
                  </a:lnTo>
                  <a:lnTo>
                    <a:pt x="69621" y="222338"/>
                  </a:lnTo>
                  <a:lnTo>
                    <a:pt x="59931" y="163347"/>
                  </a:lnTo>
                  <a:lnTo>
                    <a:pt x="56502" y="143979"/>
                  </a:lnTo>
                  <a:lnTo>
                    <a:pt x="31711" y="13855"/>
                  </a:lnTo>
                  <a:lnTo>
                    <a:pt x="0" y="13855"/>
                  </a:lnTo>
                  <a:lnTo>
                    <a:pt x="50673" y="252958"/>
                  </a:lnTo>
                  <a:lnTo>
                    <a:pt x="88214" y="252958"/>
                  </a:lnTo>
                  <a:lnTo>
                    <a:pt x="122834" y="108623"/>
                  </a:lnTo>
                  <a:lnTo>
                    <a:pt x="131394" y="67360"/>
                  </a:lnTo>
                  <a:lnTo>
                    <a:pt x="134137" y="52489"/>
                  </a:lnTo>
                  <a:lnTo>
                    <a:pt x="135597" y="52489"/>
                  </a:lnTo>
                  <a:lnTo>
                    <a:pt x="140462" y="81241"/>
                  </a:lnTo>
                  <a:lnTo>
                    <a:pt x="143129" y="94780"/>
                  </a:lnTo>
                  <a:lnTo>
                    <a:pt x="146164" y="108623"/>
                  </a:lnTo>
                  <a:lnTo>
                    <a:pt x="181521" y="252958"/>
                  </a:lnTo>
                  <a:lnTo>
                    <a:pt x="219430" y="252958"/>
                  </a:lnTo>
                  <a:lnTo>
                    <a:pt x="269354" y="13855"/>
                  </a:lnTo>
                  <a:close/>
                </a:path>
                <a:path w="342900" h="253365">
                  <a:moveTo>
                    <a:pt x="337299" y="75819"/>
                  </a:moveTo>
                  <a:lnTo>
                    <a:pt x="307047" y="75819"/>
                  </a:lnTo>
                  <a:lnTo>
                    <a:pt x="307047" y="252958"/>
                  </a:lnTo>
                  <a:lnTo>
                    <a:pt x="337299" y="252958"/>
                  </a:lnTo>
                  <a:lnTo>
                    <a:pt x="337299" y="75819"/>
                  </a:lnTo>
                  <a:close/>
                </a:path>
                <a:path w="342900" h="253365">
                  <a:moveTo>
                    <a:pt x="342404" y="19685"/>
                  </a:moveTo>
                  <a:lnTo>
                    <a:pt x="340906" y="11696"/>
                  </a:lnTo>
                  <a:lnTo>
                    <a:pt x="336753" y="5473"/>
                  </a:lnTo>
                  <a:lnTo>
                    <a:pt x="330403" y="1435"/>
                  </a:lnTo>
                  <a:lnTo>
                    <a:pt x="322351" y="0"/>
                  </a:lnTo>
                  <a:lnTo>
                    <a:pt x="314299" y="1435"/>
                  </a:lnTo>
                  <a:lnTo>
                    <a:pt x="307962" y="5473"/>
                  </a:lnTo>
                  <a:lnTo>
                    <a:pt x="303796" y="11696"/>
                  </a:lnTo>
                  <a:lnTo>
                    <a:pt x="302310" y="19685"/>
                  </a:lnTo>
                  <a:lnTo>
                    <a:pt x="303796" y="27838"/>
                  </a:lnTo>
                  <a:lnTo>
                    <a:pt x="307962" y="34036"/>
                  </a:lnTo>
                  <a:lnTo>
                    <a:pt x="314299" y="37985"/>
                  </a:lnTo>
                  <a:lnTo>
                    <a:pt x="322351" y="39370"/>
                  </a:lnTo>
                  <a:lnTo>
                    <a:pt x="330403" y="37985"/>
                  </a:lnTo>
                  <a:lnTo>
                    <a:pt x="336753" y="34036"/>
                  </a:lnTo>
                  <a:lnTo>
                    <a:pt x="340906" y="27838"/>
                  </a:lnTo>
                  <a:lnTo>
                    <a:pt x="342404" y="1968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00066" y="804546"/>
              <a:ext cx="140327" cy="185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174291" y="726546"/>
              <a:ext cx="147320" cy="259715"/>
            </a:xfrm>
            <a:custGeom>
              <a:avLst/>
              <a:gdLst/>
              <a:ahLst/>
              <a:cxnLst/>
              <a:rect l="l" t="t" r="r" b="b"/>
              <a:pathLst>
                <a:path w="147319" h="259715">
                  <a:moveTo>
                    <a:pt x="29888" y="0"/>
                  </a:moveTo>
                  <a:lnTo>
                    <a:pt x="0" y="0"/>
                  </a:lnTo>
                  <a:lnTo>
                    <a:pt x="0" y="259515"/>
                  </a:lnTo>
                  <a:lnTo>
                    <a:pt x="29888" y="259515"/>
                  </a:lnTo>
                  <a:lnTo>
                    <a:pt x="29888" y="212860"/>
                  </a:lnTo>
                  <a:lnTo>
                    <a:pt x="62691" y="174589"/>
                  </a:lnTo>
                  <a:lnTo>
                    <a:pt x="114449" y="259515"/>
                  </a:lnTo>
                  <a:lnTo>
                    <a:pt x="147252" y="259515"/>
                  </a:lnTo>
                  <a:lnTo>
                    <a:pt x="80551" y="153813"/>
                  </a:lnTo>
                  <a:lnTo>
                    <a:pt x="139598" y="82374"/>
                  </a:lnTo>
                  <a:lnTo>
                    <a:pt x="105701" y="82374"/>
                  </a:lnTo>
                  <a:lnTo>
                    <a:pt x="30981" y="174954"/>
                  </a:lnTo>
                  <a:lnTo>
                    <a:pt x="29888" y="174954"/>
                  </a:lnTo>
                  <a:lnTo>
                    <a:pt x="298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32515" y="804546"/>
              <a:ext cx="150533" cy="1858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523504" y="722172"/>
              <a:ext cx="172720" cy="268605"/>
            </a:xfrm>
            <a:custGeom>
              <a:avLst/>
              <a:gdLst/>
              <a:ahLst/>
              <a:cxnLst/>
              <a:rect l="l" t="t" r="r" b="b"/>
              <a:pathLst>
                <a:path w="172719" h="268605">
                  <a:moveTo>
                    <a:pt x="49199" y="264985"/>
                  </a:moveTo>
                  <a:lnTo>
                    <a:pt x="45186" y="242392"/>
                  </a:lnTo>
                  <a:lnTo>
                    <a:pt x="42278" y="243116"/>
                  </a:lnTo>
                  <a:lnTo>
                    <a:pt x="34251" y="243116"/>
                  </a:lnTo>
                  <a:lnTo>
                    <a:pt x="30251" y="239839"/>
                  </a:lnTo>
                  <a:lnTo>
                    <a:pt x="30251" y="4381"/>
                  </a:lnTo>
                  <a:lnTo>
                    <a:pt x="0" y="4381"/>
                  </a:lnTo>
                  <a:lnTo>
                    <a:pt x="0" y="228180"/>
                  </a:lnTo>
                  <a:lnTo>
                    <a:pt x="1778" y="245198"/>
                  </a:lnTo>
                  <a:lnTo>
                    <a:pt x="7378" y="257784"/>
                  </a:lnTo>
                  <a:lnTo>
                    <a:pt x="17221" y="265595"/>
                  </a:lnTo>
                  <a:lnTo>
                    <a:pt x="31711" y="268262"/>
                  </a:lnTo>
                  <a:lnTo>
                    <a:pt x="39357" y="268262"/>
                  </a:lnTo>
                  <a:lnTo>
                    <a:pt x="44831" y="267169"/>
                  </a:lnTo>
                  <a:lnTo>
                    <a:pt x="49199" y="264985"/>
                  </a:lnTo>
                  <a:close/>
                </a:path>
                <a:path w="172719" h="268605">
                  <a:moveTo>
                    <a:pt x="172326" y="5842"/>
                  </a:moveTo>
                  <a:lnTo>
                    <a:pt x="166179" y="3543"/>
                  </a:lnTo>
                  <a:lnTo>
                    <a:pt x="158927" y="1689"/>
                  </a:lnTo>
                  <a:lnTo>
                    <a:pt x="151003" y="457"/>
                  </a:lnTo>
                  <a:lnTo>
                    <a:pt x="142798" y="0"/>
                  </a:lnTo>
                  <a:lnTo>
                    <a:pt x="119799" y="4152"/>
                  </a:lnTo>
                  <a:lnTo>
                    <a:pt x="103670" y="16002"/>
                  </a:lnTo>
                  <a:lnTo>
                    <a:pt x="94157" y="34607"/>
                  </a:lnTo>
                  <a:lnTo>
                    <a:pt x="91046" y="59055"/>
                  </a:lnTo>
                  <a:lnTo>
                    <a:pt x="91046" y="86753"/>
                  </a:lnTo>
                  <a:lnTo>
                    <a:pt x="66992" y="88569"/>
                  </a:lnTo>
                  <a:lnTo>
                    <a:pt x="66992" y="111175"/>
                  </a:lnTo>
                  <a:lnTo>
                    <a:pt x="91046" y="111175"/>
                  </a:lnTo>
                  <a:lnTo>
                    <a:pt x="91046" y="263893"/>
                  </a:lnTo>
                  <a:lnTo>
                    <a:pt x="121297" y="263893"/>
                  </a:lnTo>
                  <a:lnTo>
                    <a:pt x="121297" y="111175"/>
                  </a:lnTo>
                  <a:lnTo>
                    <a:pt x="158470" y="111175"/>
                  </a:lnTo>
                  <a:lnTo>
                    <a:pt x="158470" y="86753"/>
                  </a:lnTo>
                  <a:lnTo>
                    <a:pt x="121297" y="86753"/>
                  </a:lnTo>
                  <a:lnTo>
                    <a:pt x="121297" y="59055"/>
                  </a:lnTo>
                  <a:lnTo>
                    <a:pt x="122809" y="44107"/>
                  </a:lnTo>
                  <a:lnTo>
                    <a:pt x="127406" y="33261"/>
                  </a:lnTo>
                  <a:lnTo>
                    <a:pt x="135140" y="26657"/>
                  </a:lnTo>
                  <a:lnTo>
                    <a:pt x="146088" y="24422"/>
                  </a:lnTo>
                  <a:lnTo>
                    <a:pt x="152273" y="24422"/>
                  </a:lnTo>
                  <a:lnTo>
                    <a:pt x="158838" y="25882"/>
                  </a:lnTo>
                  <a:lnTo>
                    <a:pt x="165760" y="28067"/>
                  </a:lnTo>
                  <a:lnTo>
                    <a:pt x="172326" y="584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703964" y="804546"/>
              <a:ext cx="138869" cy="18588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1893497" y="726546"/>
            <a:ext cx="210820" cy="264160"/>
            <a:chOff x="1893497" y="726546"/>
            <a:chExt cx="210820" cy="264160"/>
          </a:xfrm>
        </p:grpSpPr>
        <p:sp>
          <p:nvSpPr>
            <p:cNvPr id="21" name="object 21"/>
            <p:cNvSpPr/>
            <p:nvPr/>
          </p:nvSpPr>
          <p:spPr>
            <a:xfrm>
              <a:off x="1893497" y="726546"/>
              <a:ext cx="49530" cy="264160"/>
            </a:xfrm>
            <a:custGeom>
              <a:avLst/>
              <a:gdLst/>
              <a:ahLst/>
              <a:cxnLst/>
              <a:rect l="l" t="t" r="r" b="b"/>
              <a:pathLst>
                <a:path w="49530" h="264159">
                  <a:moveTo>
                    <a:pt x="30252" y="0"/>
                  </a:moveTo>
                  <a:lnTo>
                    <a:pt x="0" y="0"/>
                  </a:lnTo>
                  <a:lnTo>
                    <a:pt x="0" y="223795"/>
                  </a:lnTo>
                  <a:lnTo>
                    <a:pt x="1776" y="240823"/>
                  </a:lnTo>
                  <a:lnTo>
                    <a:pt x="7380" y="253409"/>
                  </a:lnTo>
                  <a:lnTo>
                    <a:pt x="17221" y="261212"/>
                  </a:lnTo>
                  <a:lnTo>
                    <a:pt x="31710" y="263888"/>
                  </a:lnTo>
                  <a:lnTo>
                    <a:pt x="39364" y="263888"/>
                  </a:lnTo>
                  <a:lnTo>
                    <a:pt x="44831" y="262795"/>
                  </a:lnTo>
                  <a:lnTo>
                    <a:pt x="49205" y="260608"/>
                  </a:lnTo>
                  <a:lnTo>
                    <a:pt x="45196" y="238010"/>
                  </a:lnTo>
                  <a:lnTo>
                    <a:pt x="42280" y="238739"/>
                  </a:lnTo>
                  <a:lnTo>
                    <a:pt x="34261" y="238739"/>
                  </a:lnTo>
                  <a:lnTo>
                    <a:pt x="30252" y="235458"/>
                  </a:lnTo>
                  <a:lnTo>
                    <a:pt x="3025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969639" y="808920"/>
              <a:ext cx="134495" cy="17714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2201088" y="733107"/>
            <a:ext cx="1078865" cy="334645"/>
            <a:chOff x="2201088" y="733107"/>
            <a:chExt cx="1078865" cy="334645"/>
          </a:xfrm>
        </p:grpSpPr>
        <p:sp>
          <p:nvSpPr>
            <p:cNvPr id="24" name="object 24"/>
            <p:cNvSpPr/>
            <p:nvPr/>
          </p:nvSpPr>
          <p:spPr>
            <a:xfrm>
              <a:off x="2201088" y="749144"/>
              <a:ext cx="151262" cy="24129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86285" y="882911"/>
              <a:ext cx="84455" cy="23495"/>
            </a:xfrm>
            <a:custGeom>
              <a:avLst/>
              <a:gdLst/>
              <a:ahLst/>
              <a:cxnLst/>
              <a:rect l="l" t="t" r="r" b="b"/>
              <a:pathLst>
                <a:path w="84455" h="23494">
                  <a:moveTo>
                    <a:pt x="83832" y="0"/>
                  </a:moveTo>
                  <a:lnTo>
                    <a:pt x="0" y="0"/>
                  </a:lnTo>
                  <a:lnTo>
                    <a:pt x="0" y="23327"/>
                  </a:lnTo>
                  <a:lnTo>
                    <a:pt x="83832" y="23327"/>
                  </a:lnTo>
                  <a:lnTo>
                    <a:pt x="8383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493079" y="804546"/>
              <a:ext cx="130851" cy="1858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651157" y="804546"/>
              <a:ext cx="150533" cy="1858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837119" y="733107"/>
              <a:ext cx="40640" cy="253365"/>
            </a:xfrm>
            <a:custGeom>
              <a:avLst/>
              <a:gdLst/>
              <a:ahLst/>
              <a:cxnLst/>
              <a:rect l="l" t="t" r="r" b="b"/>
              <a:pathLst>
                <a:path w="40639" h="253365">
                  <a:moveTo>
                    <a:pt x="34990" y="75813"/>
                  </a:moveTo>
                  <a:lnTo>
                    <a:pt x="4738" y="75813"/>
                  </a:lnTo>
                  <a:lnTo>
                    <a:pt x="4738" y="252954"/>
                  </a:lnTo>
                  <a:lnTo>
                    <a:pt x="34990" y="252954"/>
                  </a:lnTo>
                  <a:lnTo>
                    <a:pt x="34990" y="75813"/>
                  </a:lnTo>
                  <a:close/>
                </a:path>
                <a:path w="40639" h="253365">
                  <a:moveTo>
                    <a:pt x="20046" y="0"/>
                  </a:moveTo>
                  <a:lnTo>
                    <a:pt x="11993" y="1435"/>
                  </a:lnTo>
                  <a:lnTo>
                    <a:pt x="5649" y="5467"/>
                  </a:lnTo>
                  <a:lnTo>
                    <a:pt x="1492" y="11686"/>
                  </a:lnTo>
                  <a:lnTo>
                    <a:pt x="0" y="19682"/>
                  </a:lnTo>
                  <a:lnTo>
                    <a:pt x="1492" y="27832"/>
                  </a:lnTo>
                  <a:lnTo>
                    <a:pt x="5649" y="34034"/>
                  </a:lnTo>
                  <a:lnTo>
                    <a:pt x="11993" y="37980"/>
                  </a:lnTo>
                  <a:lnTo>
                    <a:pt x="20046" y="39364"/>
                  </a:lnTo>
                  <a:lnTo>
                    <a:pt x="28099" y="37980"/>
                  </a:lnTo>
                  <a:lnTo>
                    <a:pt x="34444" y="34034"/>
                  </a:lnTo>
                  <a:lnTo>
                    <a:pt x="38601" y="27832"/>
                  </a:lnTo>
                  <a:lnTo>
                    <a:pt x="40093" y="19682"/>
                  </a:lnTo>
                  <a:lnTo>
                    <a:pt x="38601" y="11686"/>
                  </a:lnTo>
                  <a:lnTo>
                    <a:pt x="34444" y="5467"/>
                  </a:lnTo>
                  <a:lnTo>
                    <a:pt x="28099" y="1435"/>
                  </a:lnTo>
                  <a:lnTo>
                    <a:pt x="200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905643" y="752060"/>
              <a:ext cx="110439" cy="23837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042907" y="733107"/>
              <a:ext cx="237490" cy="334645"/>
            </a:xfrm>
            <a:custGeom>
              <a:avLst/>
              <a:gdLst/>
              <a:ahLst/>
              <a:cxnLst/>
              <a:rect l="l" t="t" r="r" b="b"/>
              <a:pathLst>
                <a:path w="237489" h="334644">
                  <a:moveTo>
                    <a:pt x="34988" y="75819"/>
                  </a:moveTo>
                  <a:lnTo>
                    <a:pt x="4737" y="75819"/>
                  </a:lnTo>
                  <a:lnTo>
                    <a:pt x="4737" y="252958"/>
                  </a:lnTo>
                  <a:lnTo>
                    <a:pt x="34988" y="252958"/>
                  </a:lnTo>
                  <a:lnTo>
                    <a:pt x="34988" y="75819"/>
                  </a:lnTo>
                  <a:close/>
                </a:path>
                <a:path w="237489" h="334644">
                  <a:moveTo>
                    <a:pt x="40093" y="19685"/>
                  </a:moveTo>
                  <a:lnTo>
                    <a:pt x="38595" y="11696"/>
                  </a:lnTo>
                  <a:lnTo>
                    <a:pt x="34442" y="5473"/>
                  </a:lnTo>
                  <a:lnTo>
                    <a:pt x="28092" y="1435"/>
                  </a:lnTo>
                  <a:lnTo>
                    <a:pt x="20040" y="0"/>
                  </a:lnTo>
                  <a:lnTo>
                    <a:pt x="11988" y="1435"/>
                  </a:lnTo>
                  <a:lnTo>
                    <a:pt x="5638" y="5473"/>
                  </a:lnTo>
                  <a:lnTo>
                    <a:pt x="1485" y="11696"/>
                  </a:lnTo>
                  <a:lnTo>
                    <a:pt x="0" y="19685"/>
                  </a:lnTo>
                  <a:lnTo>
                    <a:pt x="1485" y="27838"/>
                  </a:lnTo>
                  <a:lnTo>
                    <a:pt x="5638" y="34036"/>
                  </a:lnTo>
                  <a:lnTo>
                    <a:pt x="11988" y="37985"/>
                  </a:lnTo>
                  <a:lnTo>
                    <a:pt x="20040" y="39370"/>
                  </a:lnTo>
                  <a:lnTo>
                    <a:pt x="28092" y="37985"/>
                  </a:lnTo>
                  <a:lnTo>
                    <a:pt x="34442" y="34036"/>
                  </a:lnTo>
                  <a:lnTo>
                    <a:pt x="38595" y="27838"/>
                  </a:lnTo>
                  <a:lnTo>
                    <a:pt x="40093" y="19685"/>
                  </a:lnTo>
                  <a:close/>
                </a:path>
                <a:path w="237489" h="334644">
                  <a:moveTo>
                    <a:pt x="236880" y="273011"/>
                  </a:moveTo>
                  <a:lnTo>
                    <a:pt x="232981" y="254101"/>
                  </a:lnTo>
                  <a:lnTo>
                    <a:pt x="231978" y="252958"/>
                  </a:lnTo>
                  <a:lnTo>
                    <a:pt x="221335" y="240931"/>
                  </a:lnTo>
                  <a:lnTo>
                    <a:pt x="207352" y="235381"/>
                  </a:lnTo>
                  <a:lnTo>
                    <a:pt x="207352" y="277749"/>
                  </a:lnTo>
                  <a:lnTo>
                    <a:pt x="203352" y="291020"/>
                  </a:lnTo>
                  <a:lnTo>
                    <a:pt x="192049" y="302437"/>
                  </a:lnTo>
                  <a:lnTo>
                    <a:pt x="174447" y="310451"/>
                  </a:lnTo>
                  <a:lnTo>
                    <a:pt x="151587" y="313461"/>
                  </a:lnTo>
                  <a:lnTo>
                    <a:pt x="130022" y="311340"/>
                  </a:lnTo>
                  <a:lnTo>
                    <a:pt x="113855" y="305269"/>
                  </a:lnTo>
                  <a:lnTo>
                    <a:pt x="103708" y="295630"/>
                  </a:lnTo>
                  <a:lnTo>
                    <a:pt x="100190" y="282841"/>
                  </a:lnTo>
                  <a:lnTo>
                    <a:pt x="101244" y="275158"/>
                  </a:lnTo>
                  <a:lnTo>
                    <a:pt x="104521" y="267500"/>
                  </a:lnTo>
                  <a:lnTo>
                    <a:pt x="110185" y="260045"/>
                  </a:lnTo>
                  <a:lnTo>
                    <a:pt x="118414" y="252958"/>
                  </a:lnTo>
                  <a:lnTo>
                    <a:pt x="126072" y="255143"/>
                  </a:lnTo>
                  <a:lnTo>
                    <a:pt x="134454" y="255879"/>
                  </a:lnTo>
                  <a:lnTo>
                    <a:pt x="171627" y="255879"/>
                  </a:lnTo>
                  <a:lnTo>
                    <a:pt x="187058" y="256984"/>
                  </a:lnTo>
                  <a:lnTo>
                    <a:pt x="198234" y="260654"/>
                  </a:lnTo>
                  <a:lnTo>
                    <a:pt x="205054" y="267411"/>
                  </a:lnTo>
                  <a:lnTo>
                    <a:pt x="207352" y="277749"/>
                  </a:lnTo>
                  <a:lnTo>
                    <a:pt x="207352" y="235381"/>
                  </a:lnTo>
                  <a:lnTo>
                    <a:pt x="201968" y="233235"/>
                  </a:lnTo>
                  <a:lnTo>
                    <a:pt x="174917" y="230720"/>
                  </a:lnTo>
                  <a:lnTo>
                    <a:pt x="140652" y="230720"/>
                  </a:lnTo>
                  <a:lnTo>
                    <a:pt x="125818" y="229298"/>
                  </a:lnTo>
                  <a:lnTo>
                    <a:pt x="116281" y="225348"/>
                  </a:lnTo>
                  <a:lnTo>
                    <a:pt x="111175" y="219341"/>
                  </a:lnTo>
                  <a:lnTo>
                    <a:pt x="109664" y="211772"/>
                  </a:lnTo>
                  <a:lnTo>
                    <a:pt x="109664" y="201930"/>
                  </a:lnTo>
                  <a:lnTo>
                    <a:pt x="114414" y="196100"/>
                  </a:lnTo>
                  <a:lnTo>
                    <a:pt x="120967" y="190627"/>
                  </a:lnTo>
                  <a:lnTo>
                    <a:pt x="127215" y="193294"/>
                  </a:lnTo>
                  <a:lnTo>
                    <a:pt x="133819" y="195237"/>
                  </a:lnTo>
                  <a:lnTo>
                    <a:pt x="140550" y="196418"/>
                  </a:lnTo>
                  <a:lnTo>
                    <a:pt x="147205" y="196824"/>
                  </a:lnTo>
                  <a:lnTo>
                    <a:pt x="172567" y="192532"/>
                  </a:lnTo>
                  <a:lnTo>
                    <a:pt x="207022" y="160845"/>
                  </a:lnTo>
                  <a:lnTo>
                    <a:pt x="212090" y="135229"/>
                  </a:lnTo>
                  <a:lnTo>
                    <a:pt x="211048" y="124409"/>
                  </a:lnTo>
                  <a:lnTo>
                    <a:pt x="208127" y="114592"/>
                  </a:lnTo>
                  <a:lnTo>
                    <a:pt x="203631" y="106070"/>
                  </a:lnTo>
                  <a:lnTo>
                    <a:pt x="197878" y="99148"/>
                  </a:lnTo>
                  <a:lnTo>
                    <a:pt x="233959" y="99148"/>
                  </a:lnTo>
                  <a:lnTo>
                    <a:pt x="233959" y="93319"/>
                  </a:lnTo>
                  <a:lnTo>
                    <a:pt x="233959" y="75819"/>
                  </a:lnTo>
                  <a:lnTo>
                    <a:pt x="184759" y="75819"/>
                  </a:lnTo>
                  <a:lnTo>
                    <a:pt x="184759" y="134505"/>
                  </a:lnTo>
                  <a:lnTo>
                    <a:pt x="181762" y="151968"/>
                  </a:lnTo>
                  <a:lnTo>
                    <a:pt x="173634" y="165163"/>
                  </a:lnTo>
                  <a:lnTo>
                    <a:pt x="161683" y="173507"/>
                  </a:lnTo>
                  <a:lnTo>
                    <a:pt x="147205" y="176415"/>
                  </a:lnTo>
                  <a:lnTo>
                    <a:pt x="132740" y="173507"/>
                  </a:lnTo>
                  <a:lnTo>
                    <a:pt x="120789" y="165163"/>
                  </a:lnTo>
                  <a:lnTo>
                    <a:pt x="112661" y="151968"/>
                  </a:lnTo>
                  <a:lnTo>
                    <a:pt x="109664" y="134505"/>
                  </a:lnTo>
                  <a:lnTo>
                    <a:pt x="112610" y="117144"/>
                  </a:lnTo>
                  <a:lnTo>
                    <a:pt x="147205" y="93319"/>
                  </a:lnTo>
                  <a:lnTo>
                    <a:pt x="181813" y="117297"/>
                  </a:lnTo>
                  <a:lnTo>
                    <a:pt x="184759" y="134505"/>
                  </a:lnTo>
                  <a:lnTo>
                    <a:pt x="184759" y="75819"/>
                  </a:lnTo>
                  <a:lnTo>
                    <a:pt x="172364" y="75819"/>
                  </a:lnTo>
                  <a:lnTo>
                    <a:pt x="167043" y="74053"/>
                  </a:lnTo>
                  <a:lnTo>
                    <a:pt x="161010" y="72669"/>
                  </a:lnTo>
                  <a:lnTo>
                    <a:pt x="154368" y="71767"/>
                  </a:lnTo>
                  <a:lnTo>
                    <a:pt x="147205" y="71450"/>
                  </a:lnTo>
                  <a:lnTo>
                    <a:pt x="121564" y="75869"/>
                  </a:lnTo>
                  <a:lnTo>
                    <a:pt x="100330" y="88480"/>
                  </a:lnTo>
                  <a:lnTo>
                    <a:pt x="85864" y="108343"/>
                  </a:lnTo>
                  <a:lnTo>
                    <a:pt x="80505" y="134505"/>
                  </a:lnTo>
                  <a:lnTo>
                    <a:pt x="82461" y="149542"/>
                  </a:lnTo>
                  <a:lnTo>
                    <a:pt x="87617" y="162750"/>
                  </a:lnTo>
                  <a:lnTo>
                    <a:pt x="94970" y="173761"/>
                  </a:lnTo>
                  <a:lnTo>
                    <a:pt x="103479" y="182245"/>
                  </a:lnTo>
                  <a:lnTo>
                    <a:pt x="103479" y="183705"/>
                  </a:lnTo>
                  <a:lnTo>
                    <a:pt x="96608" y="189344"/>
                  </a:lnTo>
                  <a:lnTo>
                    <a:pt x="90398" y="196824"/>
                  </a:lnTo>
                  <a:lnTo>
                    <a:pt x="85890" y="205955"/>
                  </a:lnTo>
                  <a:lnTo>
                    <a:pt x="84150" y="216509"/>
                  </a:lnTo>
                  <a:lnTo>
                    <a:pt x="85369" y="226085"/>
                  </a:lnTo>
                  <a:lnTo>
                    <a:pt x="88709" y="234048"/>
                  </a:lnTo>
                  <a:lnTo>
                    <a:pt x="93687" y="240449"/>
                  </a:lnTo>
                  <a:lnTo>
                    <a:pt x="99834" y="245300"/>
                  </a:lnTo>
                  <a:lnTo>
                    <a:pt x="99834" y="246761"/>
                  </a:lnTo>
                  <a:lnTo>
                    <a:pt x="89014" y="255536"/>
                  </a:lnTo>
                  <a:lnTo>
                    <a:pt x="80873" y="265303"/>
                  </a:lnTo>
                  <a:lnTo>
                    <a:pt x="75742" y="275831"/>
                  </a:lnTo>
                  <a:lnTo>
                    <a:pt x="73952" y="286854"/>
                  </a:lnTo>
                  <a:lnTo>
                    <a:pt x="79298" y="307238"/>
                  </a:lnTo>
                  <a:lnTo>
                    <a:pt x="94310" y="322211"/>
                  </a:lnTo>
                  <a:lnTo>
                    <a:pt x="117462" y="331444"/>
                  </a:lnTo>
                  <a:lnTo>
                    <a:pt x="147205" y="334606"/>
                  </a:lnTo>
                  <a:lnTo>
                    <a:pt x="184442" y="329641"/>
                  </a:lnTo>
                  <a:lnTo>
                    <a:pt x="212686" y="316242"/>
                  </a:lnTo>
                  <a:lnTo>
                    <a:pt x="215226" y="313461"/>
                  </a:lnTo>
                  <a:lnTo>
                    <a:pt x="230606" y="296621"/>
                  </a:lnTo>
                  <a:lnTo>
                    <a:pt x="236880" y="27301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641629" y="1169706"/>
            <a:ext cx="1460500" cy="241300"/>
            <a:chOff x="641629" y="1169706"/>
            <a:chExt cx="1460500" cy="241300"/>
          </a:xfrm>
        </p:grpSpPr>
        <p:sp>
          <p:nvSpPr>
            <p:cNvPr id="32" name="object 32"/>
            <p:cNvSpPr/>
            <p:nvPr/>
          </p:nvSpPr>
          <p:spPr>
            <a:xfrm>
              <a:off x="641629" y="1174080"/>
              <a:ext cx="309449" cy="23254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80529" y="1169706"/>
              <a:ext cx="149075" cy="24129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150344" y="1229482"/>
              <a:ext cx="152720" cy="17714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327631" y="1169706"/>
              <a:ext cx="151262" cy="2369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508927" y="1169706"/>
              <a:ext cx="149075" cy="24129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681621" y="1174080"/>
              <a:ext cx="149804" cy="23254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857122" y="1225108"/>
              <a:ext cx="244935" cy="18151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9" name="object 39"/>
          <p:cNvGrpSpPr/>
          <p:nvPr/>
        </p:nvGrpSpPr>
        <p:grpSpPr>
          <a:xfrm>
            <a:off x="2154252" y="1225108"/>
            <a:ext cx="341630" cy="243840"/>
            <a:chOff x="2154252" y="1225108"/>
            <a:chExt cx="341630" cy="243840"/>
          </a:xfrm>
        </p:grpSpPr>
        <p:sp>
          <p:nvSpPr>
            <p:cNvPr id="40" name="object 40"/>
            <p:cNvSpPr/>
            <p:nvPr/>
          </p:nvSpPr>
          <p:spPr>
            <a:xfrm>
              <a:off x="2154252" y="1225108"/>
              <a:ext cx="244935" cy="18151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440374" y="1364707"/>
              <a:ext cx="55880" cy="104139"/>
            </a:xfrm>
            <a:custGeom>
              <a:avLst/>
              <a:gdLst/>
              <a:ahLst/>
              <a:cxnLst/>
              <a:rect l="l" t="t" r="r" b="b"/>
              <a:pathLst>
                <a:path w="55880" h="104140">
                  <a:moveTo>
                    <a:pt x="29887" y="0"/>
                  </a:moveTo>
                  <a:lnTo>
                    <a:pt x="21339" y="1457"/>
                  </a:lnTo>
                  <a:lnTo>
                    <a:pt x="14260" y="5649"/>
                  </a:lnTo>
                  <a:lnTo>
                    <a:pt x="9436" y="12301"/>
                  </a:lnTo>
                  <a:lnTo>
                    <a:pt x="7654" y="21140"/>
                  </a:lnTo>
                  <a:lnTo>
                    <a:pt x="9374" y="30286"/>
                  </a:lnTo>
                  <a:lnTo>
                    <a:pt x="14032" y="36904"/>
                  </a:lnTo>
                  <a:lnTo>
                    <a:pt x="20878" y="40925"/>
                  </a:lnTo>
                  <a:lnTo>
                    <a:pt x="29158" y="42280"/>
                  </a:lnTo>
                  <a:lnTo>
                    <a:pt x="31710" y="42280"/>
                  </a:lnTo>
                  <a:lnTo>
                    <a:pt x="33168" y="41916"/>
                  </a:lnTo>
                  <a:lnTo>
                    <a:pt x="30907" y="55732"/>
                  </a:lnTo>
                  <a:lnTo>
                    <a:pt x="24375" y="67976"/>
                  </a:lnTo>
                  <a:lnTo>
                    <a:pt x="13947" y="78307"/>
                  </a:lnTo>
                  <a:lnTo>
                    <a:pt x="0" y="86383"/>
                  </a:lnTo>
                  <a:lnTo>
                    <a:pt x="7289" y="103879"/>
                  </a:lnTo>
                  <a:lnTo>
                    <a:pt x="27416" y="92562"/>
                  </a:lnTo>
                  <a:lnTo>
                    <a:pt x="42553" y="77043"/>
                  </a:lnTo>
                  <a:lnTo>
                    <a:pt x="52087" y="57902"/>
                  </a:lnTo>
                  <a:lnTo>
                    <a:pt x="55402" y="35719"/>
                  </a:lnTo>
                  <a:lnTo>
                    <a:pt x="53670" y="20758"/>
                  </a:lnTo>
                  <a:lnTo>
                    <a:pt x="48659" y="9522"/>
                  </a:lnTo>
                  <a:lnTo>
                    <a:pt x="40640" y="2454"/>
                  </a:lnTo>
                  <a:lnTo>
                    <a:pt x="298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2" name="object 42"/>
          <p:cNvGrpSpPr/>
          <p:nvPr/>
        </p:nvGrpSpPr>
        <p:grpSpPr>
          <a:xfrm>
            <a:off x="2588356" y="1167519"/>
            <a:ext cx="362585" cy="243840"/>
            <a:chOff x="2588356" y="1167519"/>
            <a:chExt cx="362585" cy="243840"/>
          </a:xfrm>
        </p:grpSpPr>
        <p:sp>
          <p:nvSpPr>
            <p:cNvPr id="43" name="object 43"/>
            <p:cNvSpPr/>
            <p:nvPr/>
          </p:nvSpPr>
          <p:spPr>
            <a:xfrm>
              <a:off x="2588356" y="1167519"/>
              <a:ext cx="196094" cy="23910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809600" y="1229482"/>
              <a:ext cx="141056" cy="18151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5" name="object 45"/>
          <p:cNvGrpSpPr/>
          <p:nvPr/>
        </p:nvGrpSpPr>
        <p:grpSpPr>
          <a:xfrm>
            <a:off x="3003836" y="1143463"/>
            <a:ext cx="530225" cy="267970"/>
            <a:chOff x="3003836" y="1143463"/>
            <a:chExt cx="530225" cy="267970"/>
          </a:xfrm>
        </p:grpSpPr>
        <p:sp>
          <p:nvSpPr>
            <p:cNvPr id="46" name="object 46"/>
            <p:cNvSpPr/>
            <p:nvPr/>
          </p:nvSpPr>
          <p:spPr>
            <a:xfrm>
              <a:off x="3003836" y="1143463"/>
              <a:ext cx="170180" cy="267970"/>
            </a:xfrm>
            <a:custGeom>
              <a:avLst/>
              <a:gdLst/>
              <a:ahLst/>
              <a:cxnLst/>
              <a:rect l="l" t="t" r="r" b="b"/>
              <a:pathLst>
                <a:path w="170180" h="267969">
                  <a:moveTo>
                    <a:pt x="75084" y="0"/>
                  </a:moveTo>
                  <a:lnTo>
                    <a:pt x="43516" y="5381"/>
                  </a:lnTo>
                  <a:lnTo>
                    <a:pt x="19910" y="20639"/>
                  </a:lnTo>
                  <a:lnTo>
                    <a:pt x="5119" y="44439"/>
                  </a:lnTo>
                  <a:lnTo>
                    <a:pt x="0" y="75448"/>
                  </a:lnTo>
                  <a:lnTo>
                    <a:pt x="0" y="263160"/>
                  </a:lnTo>
                  <a:lnTo>
                    <a:pt x="29887" y="263160"/>
                  </a:lnTo>
                  <a:lnTo>
                    <a:pt x="29887" y="81280"/>
                  </a:lnTo>
                  <a:lnTo>
                    <a:pt x="33099" y="56558"/>
                  </a:lnTo>
                  <a:lnTo>
                    <a:pt x="42189" y="38772"/>
                  </a:lnTo>
                  <a:lnTo>
                    <a:pt x="56336" y="28025"/>
                  </a:lnTo>
                  <a:lnTo>
                    <a:pt x="74719" y="24420"/>
                  </a:lnTo>
                  <a:lnTo>
                    <a:pt x="88934" y="26869"/>
                  </a:lnTo>
                  <a:lnTo>
                    <a:pt x="99596" y="33623"/>
                  </a:lnTo>
                  <a:lnTo>
                    <a:pt x="106293" y="43795"/>
                  </a:lnTo>
                  <a:lnTo>
                    <a:pt x="108617" y="56495"/>
                  </a:lnTo>
                  <a:lnTo>
                    <a:pt x="103149" y="76360"/>
                  </a:lnTo>
                  <a:lnTo>
                    <a:pt x="79093" y="109391"/>
                  </a:lnTo>
                  <a:lnTo>
                    <a:pt x="73626" y="130486"/>
                  </a:lnTo>
                  <a:lnTo>
                    <a:pt x="84162" y="159127"/>
                  </a:lnTo>
                  <a:lnTo>
                    <a:pt x="107341" y="175910"/>
                  </a:lnTo>
                  <a:lnTo>
                    <a:pt x="130520" y="191122"/>
                  </a:lnTo>
                  <a:lnTo>
                    <a:pt x="141056" y="215047"/>
                  </a:lnTo>
                  <a:lnTo>
                    <a:pt x="139091" y="226005"/>
                  </a:lnTo>
                  <a:lnTo>
                    <a:pt x="133265" y="235185"/>
                  </a:lnTo>
                  <a:lnTo>
                    <a:pt x="123680" y="241495"/>
                  </a:lnTo>
                  <a:lnTo>
                    <a:pt x="110439" y="243842"/>
                  </a:lnTo>
                  <a:lnTo>
                    <a:pt x="100353" y="243050"/>
                  </a:lnTo>
                  <a:lnTo>
                    <a:pt x="90711" y="240516"/>
                  </a:lnTo>
                  <a:lnTo>
                    <a:pt x="81274" y="235999"/>
                  </a:lnTo>
                  <a:lnTo>
                    <a:pt x="71804" y="229262"/>
                  </a:lnTo>
                  <a:lnTo>
                    <a:pt x="59775" y="249673"/>
                  </a:lnTo>
                  <a:lnTo>
                    <a:pt x="71348" y="257538"/>
                  </a:lnTo>
                  <a:lnTo>
                    <a:pt x="83741" y="263114"/>
                  </a:lnTo>
                  <a:lnTo>
                    <a:pt x="97090" y="266434"/>
                  </a:lnTo>
                  <a:lnTo>
                    <a:pt x="111533" y="267533"/>
                  </a:lnTo>
                  <a:lnTo>
                    <a:pt x="135714" y="263353"/>
                  </a:lnTo>
                  <a:lnTo>
                    <a:pt x="154087" y="251860"/>
                  </a:lnTo>
                  <a:lnTo>
                    <a:pt x="165761" y="234627"/>
                  </a:lnTo>
                  <a:lnTo>
                    <a:pt x="169851" y="213225"/>
                  </a:lnTo>
                  <a:lnTo>
                    <a:pt x="159315" y="179789"/>
                  </a:lnTo>
                  <a:lnTo>
                    <a:pt x="136135" y="161149"/>
                  </a:lnTo>
                  <a:lnTo>
                    <a:pt x="112956" y="146951"/>
                  </a:lnTo>
                  <a:lnTo>
                    <a:pt x="102420" y="126841"/>
                  </a:lnTo>
                  <a:lnTo>
                    <a:pt x="108059" y="109853"/>
                  </a:lnTo>
                  <a:lnTo>
                    <a:pt x="120463" y="94265"/>
                  </a:lnTo>
                  <a:lnTo>
                    <a:pt x="132867" y="76559"/>
                  </a:lnTo>
                  <a:lnTo>
                    <a:pt x="138505" y="53215"/>
                  </a:lnTo>
                  <a:lnTo>
                    <a:pt x="134182" y="32752"/>
                  </a:lnTo>
                  <a:lnTo>
                    <a:pt x="121693" y="15809"/>
                  </a:lnTo>
                  <a:lnTo>
                    <a:pt x="101754" y="4265"/>
                  </a:lnTo>
                  <a:lnTo>
                    <a:pt x="7508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200768" y="1225108"/>
              <a:ext cx="150533" cy="185888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391760" y="1225108"/>
              <a:ext cx="142150" cy="18151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9" name="object 49"/>
          <p:cNvGrpSpPr/>
          <p:nvPr/>
        </p:nvGrpSpPr>
        <p:grpSpPr>
          <a:xfrm>
            <a:off x="1524080" y="1679114"/>
            <a:ext cx="259715" cy="151130"/>
            <a:chOff x="1524080" y="1679114"/>
            <a:chExt cx="259715" cy="151130"/>
          </a:xfrm>
        </p:grpSpPr>
        <p:sp>
          <p:nvSpPr>
            <p:cNvPr id="50" name="object 50"/>
            <p:cNvSpPr/>
            <p:nvPr/>
          </p:nvSpPr>
          <p:spPr>
            <a:xfrm>
              <a:off x="1524080" y="1687222"/>
              <a:ext cx="101132" cy="139964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649471" y="1679114"/>
              <a:ext cx="23495" cy="148590"/>
            </a:xfrm>
            <a:custGeom>
              <a:avLst/>
              <a:gdLst/>
              <a:ahLst/>
              <a:cxnLst/>
              <a:rect l="l" t="t" r="r" b="b"/>
              <a:pathLst>
                <a:path w="23494" h="148589">
                  <a:moveTo>
                    <a:pt x="20482" y="44378"/>
                  </a:moveTo>
                  <a:lnTo>
                    <a:pt x="2773" y="44378"/>
                  </a:lnTo>
                  <a:lnTo>
                    <a:pt x="2773" y="148071"/>
                  </a:lnTo>
                  <a:lnTo>
                    <a:pt x="20482" y="148071"/>
                  </a:lnTo>
                  <a:lnTo>
                    <a:pt x="20482" y="44378"/>
                  </a:lnTo>
                  <a:close/>
                </a:path>
                <a:path w="23494" h="148589">
                  <a:moveTo>
                    <a:pt x="18562" y="0"/>
                  </a:moveTo>
                  <a:lnTo>
                    <a:pt x="4907" y="0"/>
                  </a:lnTo>
                  <a:lnTo>
                    <a:pt x="0" y="4693"/>
                  </a:lnTo>
                  <a:lnTo>
                    <a:pt x="0" y="18562"/>
                  </a:lnTo>
                  <a:lnTo>
                    <a:pt x="4907" y="23042"/>
                  </a:lnTo>
                  <a:lnTo>
                    <a:pt x="18562" y="23042"/>
                  </a:lnTo>
                  <a:lnTo>
                    <a:pt x="23469" y="18562"/>
                  </a:lnTo>
                  <a:lnTo>
                    <a:pt x="23469" y="4693"/>
                  </a:lnTo>
                  <a:lnTo>
                    <a:pt x="185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695130" y="1720932"/>
              <a:ext cx="88117" cy="108813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3" name="object 53"/>
          <p:cNvGrpSpPr/>
          <p:nvPr/>
        </p:nvGrpSpPr>
        <p:grpSpPr>
          <a:xfrm>
            <a:off x="1853017" y="1679114"/>
            <a:ext cx="503555" cy="151130"/>
            <a:chOff x="1853017" y="1679114"/>
            <a:chExt cx="503555" cy="151130"/>
          </a:xfrm>
        </p:grpSpPr>
        <p:sp>
          <p:nvSpPr>
            <p:cNvPr id="54" name="object 54"/>
            <p:cNvSpPr/>
            <p:nvPr/>
          </p:nvSpPr>
          <p:spPr>
            <a:xfrm>
              <a:off x="1853017" y="1679114"/>
              <a:ext cx="121081" cy="148071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2003137" y="1720932"/>
              <a:ext cx="83210" cy="10625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2114447" y="1679114"/>
              <a:ext cx="23495" cy="148590"/>
            </a:xfrm>
            <a:custGeom>
              <a:avLst/>
              <a:gdLst/>
              <a:ahLst/>
              <a:cxnLst/>
              <a:rect l="l" t="t" r="r" b="b"/>
              <a:pathLst>
                <a:path w="23494" h="148589">
                  <a:moveTo>
                    <a:pt x="20482" y="44378"/>
                  </a:moveTo>
                  <a:lnTo>
                    <a:pt x="2773" y="44378"/>
                  </a:lnTo>
                  <a:lnTo>
                    <a:pt x="2773" y="148071"/>
                  </a:lnTo>
                  <a:lnTo>
                    <a:pt x="20482" y="148071"/>
                  </a:lnTo>
                  <a:lnTo>
                    <a:pt x="20482" y="44378"/>
                  </a:lnTo>
                  <a:close/>
                </a:path>
                <a:path w="23494" h="148589">
                  <a:moveTo>
                    <a:pt x="18562" y="0"/>
                  </a:moveTo>
                  <a:lnTo>
                    <a:pt x="4907" y="0"/>
                  </a:lnTo>
                  <a:lnTo>
                    <a:pt x="0" y="4693"/>
                  </a:lnTo>
                  <a:lnTo>
                    <a:pt x="0" y="18562"/>
                  </a:lnTo>
                  <a:lnTo>
                    <a:pt x="4907" y="23042"/>
                  </a:lnTo>
                  <a:lnTo>
                    <a:pt x="18562" y="23042"/>
                  </a:lnTo>
                  <a:lnTo>
                    <a:pt x="23469" y="18562"/>
                  </a:lnTo>
                  <a:lnTo>
                    <a:pt x="23469" y="4693"/>
                  </a:lnTo>
                  <a:lnTo>
                    <a:pt x="185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2160106" y="1720932"/>
              <a:ext cx="88117" cy="108813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272738" y="1720932"/>
              <a:ext cx="83210" cy="106253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9" name="object 59"/>
          <p:cNvGrpSpPr/>
          <p:nvPr/>
        </p:nvGrpSpPr>
        <p:grpSpPr>
          <a:xfrm>
            <a:off x="611127" y="1672713"/>
            <a:ext cx="2474595" cy="427990"/>
            <a:chOff x="611127" y="1672713"/>
            <a:chExt cx="2474595" cy="427990"/>
          </a:xfrm>
        </p:grpSpPr>
        <p:sp>
          <p:nvSpPr>
            <p:cNvPr id="60" name="object 60"/>
            <p:cNvSpPr/>
            <p:nvPr/>
          </p:nvSpPr>
          <p:spPr>
            <a:xfrm>
              <a:off x="2424651" y="1675273"/>
              <a:ext cx="90891" cy="154472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2546650" y="1680607"/>
              <a:ext cx="82570" cy="149138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2661224" y="1672713"/>
              <a:ext cx="221211" cy="157032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2906951" y="1720932"/>
              <a:ext cx="83210" cy="106253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611127" y="1678047"/>
              <a:ext cx="2473973" cy="422631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5" name="object 65"/>
          <p:cNvGrpSpPr/>
          <p:nvPr/>
        </p:nvGrpSpPr>
        <p:grpSpPr>
          <a:xfrm>
            <a:off x="16794472" y="2027876"/>
            <a:ext cx="1412875" cy="276225"/>
            <a:chOff x="16794472" y="2027876"/>
            <a:chExt cx="1412875" cy="276225"/>
          </a:xfrm>
        </p:grpSpPr>
        <p:sp>
          <p:nvSpPr>
            <p:cNvPr id="66" name="object 66"/>
            <p:cNvSpPr/>
            <p:nvPr/>
          </p:nvSpPr>
          <p:spPr>
            <a:xfrm>
              <a:off x="16794468" y="2034730"/>
              <a:ext cx="259715" cy="264795"/>
            </a:xfrm>
            <a:custGeom>
              <a:avLst/>
              <a:gdLst/>
              <a:ahLst/>
              <a:cxnLst/>
              <a:rect l="l" t="t" r="r" b="b"/>
              <a:pathLst>
                <a:path w="259715" h="264794">
                  <a:moveTo>
                    <a:pt x="183146" y="14135"/>
                  </a:moveTo>
                  <a:lnTo>
                    <a:pt x="0" y="14135"/>
                  </a:lnTo>
                  <a:lnTo>
                    <a:pt x="0" y="42075"/>
                  </a:lnTo>
                  <a:lnTo>
                    <a:pt x="75387" y="42075"/>
                  </a:lnTo>
                  <a:lnTo>
                    <a:pt x="75387" y="264325"/>
                  </a:lnTo>
                  <a:lnTo>
                    <a:pt x="107365" y="264325"/>
                  </a:lnTo>
                  <a:lnTo>
                    <a:pt x="107365" y="42075"/>
                  </a:lnTo>
                  <a:lnTo>
                    <a:pt x="183146" y="42075"/>
                  </a:lnTo>
                  <a:lnTo>
                    <a:pt x="183146" y="14135"/>
                  </a:lnTo>
                  <a:close/>
                </a:path>
                <a:path w="259715" h="264794">
                  <a:moveTo>
                    <a:pt x="254114" y="79197"/>
                  </a:moveTo>
                  <a:lnTo>
                    <a:pt x="222516" y="79197"/>
                  </a:lnTo>
                  <a:lnTo>
                    <a:pt x="222516" y="264248"/>
                  </a:lnTo>
                  <a:lnTo>
                    <a:pt x="254114" y="264248"/>
                  </a:lnTo>
                  <a:lnTo>
                    <a:pt x="254114" y="79197"/>
                  </a:lnTo>
                  <a:close/>
                </a:path>
                <a:path w="259715" h="264794">
                  <a:moveTo>
                    <a:pt x="259448" y="20561"/>
                  </a:moveTo>
                  <a:lnTo>
                    <a:pt x="257886" y="12217"/>
                  </a:lnTo>
                  <a:lnTo>
                    <a:pt x="253542" y="5715"/>
                  </a:lnTo>
                  <a:lnTo>
                    <a:pt x="246913" y="1511"/>
                  </a:lnTo>
                  <a:lnTo>
                    <a:pt x="238506" y="0"/>
                  </a:lnTo>
                  <a:lnTo>
                    <a:pt x="230085" y="1511"/>
                  </a:lnTo>
                  <a:lnTo>
                    <a:pt x="223456" y="5715"/>
                  </a:lnTo>
                  <a:lnTo>
                    <a:pt x="219125" y="12217"/>
                  </a:lnTo>
                  <a:lnTo>
                    <a:pt x="217563" y="20561"/>
                  </a:lnTo>
                  <a:lnTo>
                    <a:pt x="219125" y="29083"/>
                  </a:lnTo>
                  <a:lnTo>
                    <a:pt x="223456" y="35560"/>
                  </a:lnTo>
                  <a:lnTo>
                    <a:pt x="230085" y="39687"/>
                  </a:lnTo>
                  <a:lnTo>
                    <a:pt x="238506" y="41122"/>
                  </a:lnTo>
                  <a:lnTo>
                    <a:pt x="246913" y="39687"/>
                  </a:lnTo>
                  <a:lnTo>
                    <a:pt x="253542" y="35560"/>
                  </a:lnTo>
                  <a:lnTo>
                    <a:pt x="257886" y="29083"/>
                  </a:lnTo>
                  <a:lnTo>
                    <a:pt x="259448" y="2056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7083464" y="2054529"/>
              <a:ext cx="286707" cy="249012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17412283" y="2027876"/>
              <a:ext cx="51435" cy="276225"/>
            </a:xfrm>
            <a:custGeom>
              <a:avLst/>
              <a:gdLst/>
              <a:ahLst/>
              <a:cxnLst/>
              <a:rect l="l" t="t" r="r" b="b"/>
              <a:pathLst>
                <a:path w="51434" h="276225">
                  <a:moveTo>
                    <a:pt x="31602" y="0"/>
                  </a:moveTo>
                  <a:lnTo>
                    <a:pt x="0" y="0"/>
                  </a:lnTo>
                  <a:lnTo>
                    <a:pt x="0" y="233782"/>
                  </a:lnTo>
                  <a:lnTo>
                    <a:pt x="1856" y="251571"/>
                  </a:lnTo>
                  <a:lnTo>
                    <a:pt x="7710" y="264718"/>
                  </a:lnTo>
                  <a:lnTo>
                    <a:pt x="17990" y="272869"/>
                  </a:lnTo>
                  <a:lnTo>
                    <a:pt x="33125" y="275665"/>
                  </a:lnTo>
                  <a:lnTo>
                    <a:pt x="41121" y="275665"/>
                  </a:lnTo>
                  <a:lnTo>
                    <a:pt x="46832" y="274523"/>
                  </a:lnTo>
                  <a:lnTo>
                    <a:pt x="51401" y="272238"/>
                  </a:lnTo>
                  <a:lnTo>
                    <a:pt x="47213" y="248632"/>
                  </a:lnTo>
                  <a:lnTo>
                    <a:pt x="44167" y="249393"/>
                  </a:lnTo>
                  <a:lnTo>
                    <a:pt x="35790" y="249393"/>
                  </a:lnTo>
                  <a:lnTo>
                    <a:pt x="31602" y="245966"/>
                  </a:lnTo>
                  <a:lnTo>
                    <a:pt x="3160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17489576" y="2109358"/>
              <a:ext cx="136690" cy="194184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7654594" y="2109358"/>
              <a:ext cx="157251" cy="194184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17848741" y="2034730"/>
              <a:ext cx="41910" cy="264795"/>
            </a:xfrm>
            <a:custGeom>
              <a:avLst/>
              <a:gdLst/>
              <a:ahLst/>
              <a:cxnLst/>
              <a:rect l="l" t="t" r="r" b="b"/>
              <a:pathLst>
                <a:path w="41909" h="264794">
                  <a:moveTo>
                    <a:pt x="36552" y="79196"/>
                  </a:moveTo>
                  <a:lnTo>
                    <a:pt x="4949" y="79196"/>
                  </a:lnTo>
                  <a:lnTo>
                    <a:pt x="4949" y="264243"/>
                  </a:lnTo>
                  <a:lnTo>
                    <a:pt x="36552" y="264243"/>
                  </a:lnTo>
                  <a:lnTo>
                    <a:pt x="36552" y="79196"/>
                  </a:lnTo>
                  <a:close/>
                </a:path>
                <a:path w="41909" h="264794">
                  <a:moveTo>
                    <a:pt x="20941" y="0"/>
                  </a:moveTo>
                  <a:lnTo>
                    <a:pt x="12529" y="1499"/>
                  </a:lnTo>
                  <a:lnTo>
                    <a:pt x="5901" y="5711"/>
                  </a:lnTo>
                  <a:lnTo>
                    <a:pt x="1558" y="12207"/>
                  </a:lnTo>
                  <a:lnTo>
                    <a:pt x="0" y="20560"/>
                  </a:lnTo>
                  <a:lnTo>
                    <a:pt x="1558" y="29074"/>
                  </a:lnTo>
                  <a:lnTo>
                    <a:pt x="5901" y="35552"/>
                  </a:lnTo>
                  <a:lnTo>
                    <a:pt x="12529" y="39675"/>
                  </a:lnTo>
                  <a:lnTo>
                    <a:pt x="20941" y="41121"/>
                  </a:lnTo>
                  <a:lnTo>
                    <a:pt x="29353" y="39675"/>
                  </a:lnTo>
                  <a:lnTo>
                    <a:pt x="35981" y="35552"/>
                  </a:lnTo>
                  <a:lnTo>
                    <a:pt x="40324" y="29074"/>
                  </a:lnTo>
                  <a:lnTo>
                    <a:pt x="41882" y="20560"/>
                  </a:lnTo>
                  <a:lnTo>
                    <a:pt x="40324" y="12207"/>
                  </a:lnTo>
                  <a:lnTo>
                    <a:pt x="35981" y="5711"/>
                  </a:lnTo>
                  <a:lnTo>
                    <a:pt x="29353" y="1499"/>
                  </a:lnTo>
                  <a:lnTo>
                    <a:pt x="209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17920170" y="2054529"/>
              <a:ext cx="286707" cy="249012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3" name="object 73"/>
          <p:cNvGrpSpPr/>
          <p:nvPr/>
        </p:nvGrpSpPr>
        <p:grpSpPr>
          <a:xfrm>
            <a:off x="11737943" y="2027876"/>
            <a:ext cx="1469390" cy="276225"/>
            <a:chOff x="11737943" y="2027876"/>
            <a:chExt cx="1469390" cy="276225"/>
          </a:xfrm>
        </p:grpSpPr>
        <p:sp>
          <p:nvSpPr>
            <p:cNvPr id="74" name="object 74"/>
            <p:cNvSpPr/>
            <p:nvPr/>
          </p:nvSpPr>
          <p:spPr>
            <a:xfrm>
              <a:off x="11737943" y="2049199"/>
              <a:ext cx="173242" cy="249774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11944464" y="2037395"/>
              <a:ext cx="147955" cy="266700"/>
            </a:xfrm>
            <a:custGeom>
              <a:avLst/>
              <a:gdLst/>
              <a:ahLst/>
              <a:cxnLst/>
              <a:rect l="l" t="t" r="r" b="b"/>
              <a:pathLst>
                <a:path w="147954" h="266700">
                  <a:moveTo>
                    <a:pt x="31602" y="76531"/>
                  </a:moveTo>
                  <a:lnTo>
                    <a:pt x="0" y="76531"/>
                  </a:lnTo>
                  <a:lnTo>
                    <a:pt x="0" y="193803"/>
                  </a:lnTo>
                  <a:lnTo>
                    <a:pt x="3349" y="225025"/>
                  </a:lnTo>
                  <a:lnTo>
                    <a:pt x="13659" y="247680"/>
                  </a:lnTo>
                  <a:lnTo>
                    <a:pt x="31322" y="261482"/>
                  </a:lnTo>
                  <a:lnTo>
                    <a:pt x="56732" y="266146"/>
                  </a:lnTo>
                  <a:lnTo>
                    <a:pt x="74603" y="263749"/>
                  </a:lnTo>
                  <a:lnTo>
                    <a:pt x="90333" y="256961"/>
                  </a:lnTo>
                  <a:lnTo>
                    <a:pt x="104493" y="246389"/>
                  </a:lnTo>
                  <a:lnTo>
                    <a:pt x="111821" y="238732"/>
                  </a:lnTo>
                  <a:lnTo>
                    <a:pt x="66631" y="238732"/>
                  </a:lnTo>
                  <a:lnTo>
                    <a:pt x="50878" y="235876"/>
                  </a:lnTo>
                  <a:lnTo>
                    <a:pt x="39979" y="227024"/>
                  </a:lnTo>
                  <a:lnTo>
                    <a:pt x="33649" y="211746"/>
                  </a:lnTo>
                  <a:lnTo>
                    <a:pt x="31602" y="189615"/>
                  </a:lnTo>
                  <a:lnTo>
                    <a:pt x="31602" y="76531"/>
                  </a:lnTo>
                  <a:close/>
                </a:path>
                <a:path w="147954" h="266700">
                  <a:moveTo>
                    <a:pt x="147351" y="232640"/>
                  </a:moveTo>
                  <a:lnTo>
                    <a:pt x="118795" y="232640"/>
                  </a:lnTo>
                  <a:lnTo>
                    <a:pt x="121460" y="261577"/>
                  </a:lnTo>
                  <a:lnTo>
                    <a:pt x="147351" y="261577"/>
                  </a:lnTo>
                  <a:lnTo>
                    <a:pt x="147351" y="232640"/>
                  </a:lnTo>
                  <a:close/>
                </a:path>
                <a:path w="147954" h="266700">
                  <a:moveTo>
                    <a:pt x="147351" y="76531"/>
                  </a:moveTo>
                  <a:lnTo>
                    <a:pt x="115749" y="76531"/>
                  </a:lnTo>
                  <a:lnTo>
                    <a:pt x="115749" y="207510"/>
                  </a:lnTo>
                  <a:lnTo>
                    <a:pt x="103469" y="221545"/>
                  </a:lnTo>
                  <a:lnTo>
                    <a:pt x="91761" y="231260"/>
                  </a:lnTo>
                  <a:lnTo>
                    <a:pt x="79767" y="236906"/>
                  </a:lnTo>
                  <a:lnTo>
                    <a:pt x="66631" y="238732"/>
                  </a:lnTo>
                  <a:lnTo>
                    <a:pt x="111821" y="238732"/>
                  </a:lnTo>
                  <a:lnTo>
                    <a:pt x="117652" y="232640"/>
                  </a:lnTo>
                  <a:lnTo>
                    <a:pt x="147351" y="232640"/>
                  </a:lnTo>
                  <a:lnTo>
                    <a:pt x="147351" y="76531"/>
                  </a:lnTo>
                  <a:close/>
                </a:path>
                <a:path w="147954" h="266700">
                  <a:moveTo>
                    <a:pt x="38075" y="0"/>
                  </a:moveTo>
                  <a:lnTo>
                    <a:pt x="30442" y="1475"/>
                  </a:lnTo>
                  <a:lnTo>
                    <a:pt x="24415" y="5520"/>
                  </a:lnTo>
                  <a:lnTo>
                    <a:pt x="20459" y="11565"/>
                  </a:lnTo>
                  <a:lnTo>
                    <a:pt x="19037" y="19037"/>
                  </a:lnTo>
                  <a:lnTo>
                    <a:pt x="20459" y="26509"/>
                  </a:lnTo>
                  <a:lnTo>
                    <a:pt x="24415" y="32554"/>
                  </a:lnTo>
                  <a:lnTo>
                    <a:pt x="30442" y="36599"/>
                  </a:lnTo>
                  <a:lnTo>
                    <a:pt x="38075" y="38075"/>
                  </a:lnTo>
                  <a:lnTo>
                    <a:pt x="45488" y="36599"/>
                  </a:lnTo>
                  <a:lnTo>
                    <a:pt x="51401" y="32554"/>
                  </a:lnTo>
                  <a:lnTo>
                    <a:pt x="55316" y="26509"/>
                  </a:lnTo>
                  <a:lnTo>
                    <a:pt x="56732" y="19037"/>
                  </a:lnTo>
                  <a:lnTo>
                    <a:pt x="55316" y="11565"/>
                  </a:lnTo>
                  <a:lnTo>
                    <a:pt x="51401" y="5520"/>
                  </a:lnTo>
                  <a:lnTo>
                    <a:pt x="45488" y="1475"/>
                  </a:lnTo>
                  <a:lnTo>
                    <a:pt x="38075" y="0"/>
                  </a:lnTo>
                  <a:close/>
                </a:path>
                <a:path w="147954" h="266700">
                  <a:moveTo>
                    <a:pt x="111180" y="0"/>
                  </a:moveTo>
                  <a:lnTo>
                    <a:pt x="103767" y="1475"/>
                  </a:lnTo>
                  <a:lnTo>
                    <a:pt x="97853" y="5520"/>
                  </a:lnTo>
                  <a:lnTo>
                    <a:pt x="93939" y="11565"/>
                  </a:lnTo>
                  <a:lnTo>
                    <a:pt x="92523" y="19037"/>
                  </a:lnTo>
                  <a:lnTo>
                    <a:pt x="93939" y="26509"/>
                  </a:lnTo>
                  <a:lnTo>
                    <a:pt x="97853" y="32554"/>
                  </a:lnTo>
                  <a:lnTo>
                    <a:pt x="103767" y="36599"/>
                  </a:lnTo>
                  <a:lnTo>
                    <a:pt x="111180" y="38075"/>
                  </a:lnTo>
                  <a:lnTo>
                    <a:pt x="118812" y="36599"/>
                  </a:lnTo>
                  <a:lnTo>
                    <a:pt x="124839" y="32554"/>
                  </a:lnTo>
                  <a:lnTo>
                    <a:pt x="128795" y="26509"/>
                  </a:lnTo>
                  <a:lnTo>
                    <a:pt x="130217" y="19037"/>
                  </a:lnTo>
                  <a:lnTo>
                    <a:pt x="128795" y="11565"/>
                  </a:lnTo>
                  <a:lnTo>
                    <a:pt x="124839" y="5520"/>
                  </a:lnTo>
                  <a:lnTo>
                    <a:pt x="118812" y="1475"/>
                  </a:lnTo>
                  <a:lnTo>
                    <a:pt x="11118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12136212" y="2109358"/>
              <a:ext cx="146590" cy="194184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12318212" y="2027876"/>
              <a:ext cx="154305" cy="271145"/>
            </a:xfrm>
            <a:custGeom>
              <a:avLst/>
              <a:gdLst/>
              <a:ahLst/>
              <a:cxnLst/>
              <a:rect l="l" t="t" r="r" b="b"/>
              <a:pathLst>
                <a:path w="154304" h="271144">
                  <a:moveTo>
                    <a:pt x="31221" y="0"/>
                  </a:moveTo>
                  <a:lnTo>
                    <a:pt x="0" y="0"/>
                  </a:lnTo>
                  <a:lnTo>
                    <a:pt x="0" y="271096"/>
                  </a:lnTo>
                  <a:lnTo>
                    <a:pt x="31221" y="271096"/>
                  </a:lnTo>
                  <a:lnTo>
                    <a:pt x="31221" y="222360"/>
                  </a:lnTo>
                  <a:lnTo>
                    <a:pt x="65489" y="182381"/>
                  </a:lnTo>
                  <a:lnTo>
                    <a:pt x="119556" y="271096"/>
                  </a:lnTo>
                  <a:lnTo>
                    <a:pt x="153824" y="271096"/>
                  </a:lnTo>
                  <a:lnTo>
                    <a:pt x="84146" y="160678"/>
                  </a:lnTo>
                  <a:lnTo>
                    <a:pt x="145828" y="86050"/>
                  </a:lnTo>
                  <a:lnTo>
                    <a:pt x="110418" y="86050"/>
                  </a:lnTo>
                  <a:lnTo>
                    <a:pt x="32364" y="182761"/>
                  </a:lnTo>
                  <a:lnTo>
                    <a:pt x="31221" y="182761"/>
                  </a:lnTo>
                  <a:lnTo>
                    <a:pt x="3122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12489665" y="2109358"/>
              <a:ext cx="136690" cy="194184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12654684" y="2109358"/>
              <a:ext cx="157251" cy="194184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12848830" y="2034730"/>
              <a:ext cx="41910" cy="264795"/>
            </a:xfrm>
            <a:custGeom>
              <a:avLst/>
              <a:gdLst/>
              <a:ahLst/>
              <a:cxnLst/>
              <a:rect l="l" t="t" r="r" b="b"/>
              <a:pathLst>
                <a:path w="41909" h="264794">
                  <a:moveTo>
                    <a:pt x="36552" y="79196"/>
                  </a:moveTo>
                  <a:lnTo>
                    <a:pt x="4949" y="79196"/>
                  </a:lnTo>
                  <a:lnTo>
                    <a:pt x="4949" y="264243"/>
                  </a:lnTo>
                  <a:lnTo>
                    <a:pt x="36552" y="264243"/>
                  </a:lnTo>
                  <a:lnTo>
                    <a:pt x="36552" y="79196"/>
                  </a:lnTo>
                  <a:close/>
                </a:path>
                <a:path w="41909" h="264794">
                  <a:moveTo>
                    <a:pt x="20941" y="0"/>
                  </a:moveTo>
                  <a:lnTo>
                    <a:pt x="12529" y="1499"/>
                  </a:lnTo>
                  <a:lnTo>
                    <a:pt x="5901" y="5711"/>
                  </a:lnTo>
                  <a:lnTo>
                    <a:pt x="1558" y="12207"/>
                  </a:lnTo>
                  <a:lnTo>
                    <a:pt x="0" y="20560"/>
                  </a:lnTo>
                  <a:lnTo>
                    <a:pt x="1558" y="29074"/>
                  </a:lnTo>
                  <a:lnTo>
                    <a:pt x="5901" y="35552"/>
                  </a:lnTo>
                  <a:lnTo>
                    <a:pt x="12529" y="39675"/>
                  </a:lnTo>
                  <a:lnTo>
                    <a:pt x="20941" y="41121"/>
                  </a:lnTo>
                  <a:lnTo>
                    <a:pt x="29353" y="39675"/>
                  </a:lnTo>
                  <a:lnTo>
                    <a:pt x="35981" y="35552"/>
                  </a:lnTo>
                  <a:lnTo>
                    <a:pt x="40324" y="29074"/>
                  </a:lnTo>
                  <a:lnTo>
                    <a:pt x="41882" y="20560"/>
                  </a:lnTo>
                  <a:lnTo>
                    <a:pt x="40324" y="12207"/>
                  </a:lnTo>
                  <a:lnTo>
                    <a:pt x="35981" y="5711"/>
                  </a:lnTo>
                  <a:lnTo>
                    <a:pt x="29353" y="1499"/>
                  </a:lnTo>
                  <a:lnTo>
                    <a:pt x="209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12920412" y="2054529"/>
              <a:ext cx="286669" cy="249012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1217" y="722172"/>
            <a:ext cx="1221740" cy="268605"/>
            <a:chOff x="621217" y="722172"/>
            <a:chExt cx="1221740" cy="268605"/>
          </a:xfrm>
        </p:grpSpPr>
        <p:sp>
          <p:nvSpPr>
            <p:cNvPr id="3" name="object 3"/>
            <p:cNvSpPr/>
            <p:nvPr/>
          </p:nvSpPr>
          <p:spPr>
            <a:xfrm>
              <a:off x="621207" y="733107"/>
              <a:ext cx="342900" cy="253365"/>
            </a:xfrm>
            <a:custGeom>
              <a:avLst/>
              <a:gdLst/>
              <a:ahLst/>
              <a:cxnLst/>
              <a:rect l="l" t="t" r="r" b="b"/>
              <a:pathLst>
                <a:path w="342900" h="253365">
                  <a:moveTo>
                    <a:pt x="269354" y="13855"/>
                  </a:moveTo>
                  <a:lnTo>
                    <a:pt x="239839" y="13855"/>
                  </a:lnTo>
                  <a:lnTo>
                    <a:pt x="214325" y="143979"/>
                  </a:lnTo>
                  <a:lnTo>
                    <a:pt x="204635" y="202361"/>
                  </a:lnTo>
                  <a:lnTo>
                    <a:pt x="201561" y="222338"/>
                  </a:lnTo>
                  <a:lnTo>
                    <a:pt x="200101" y="222338"/>
                  </a:lnTo>
                  <a:lnTo>
                    <a:pt x="196100" y="202311"/>
                  </a:lnTo>
                  <a:lnTo>
                    <a:pt x="182981" y="143979"/>
                  </a:lnTo>
                  <a:lnTo>
                    <a:pt x="150533" y="13855"/>
                  </a:lnTo>
                  <a:lnTo>
                    <a:pt x="120281" y="13855"/>
                  </a:lnTo>
                  <a:lnTo>
                    <a:pt x="87122" y="143979"/>
                  </a:lnTo>
                  <a:lnTo>
                    <a:pt x="78689" y="182753"/>
                  </a:lnTo>
                  <a:lnTo>
                    <a:pt x="74764" y="202361"/>
                  </a:lnTo>
                  <a:lnTo>
                    <a:pt x="71081" y="222338"/>
                  </a:lnTo>
                  <a:lnTo>
                    <a:pt x="69621" y="222338"/>
                  </a:lnTo>
                  <a:lnTo>
                    <a:pt x="59931" y="163347"/>
                  </a:lnTo>
                  <a:lnTo>
                    <a:pt x="56502" y="143979"/>
                  </a:lnTo>
                  <a:lnTo>
                    <a:pt x="31711" y="13855"/>
                  </a:lnTo>
                  <a:lnTo>
                    <a:pt x="0" y="13855"/>
                  </a:lnTo>
                  <a:lnTo>
                    <a:pt x="50673" y="252958"/>
                  </a:lnTo>
                  <a:lnTo>
                    <a:pt x="88214" y="252958"/>
                  </a:lnTo>
                  <a:lnTo>
                    <a:pt x="122834" y="108623"/>
                  </a:lnTo>
                  <a:lnTo>
                    <a:pt x="131394" y="67360"/>
                  </a:lnTo>
                  <a:lnTo>
                    <a:pt x="134137" y="52489"/>
                  </a:lnTo>
                  <a:lnTo>
                    <a:pt x="135597" y="52489"/>
                  </a:lnTo>
                  <a:lnTo>
                    <a:pt x="140462" y="81241"/>
                  </a:lnTo>
                  <a:lnTo>
                    <a:pt x="143129" y="94780"/>
                  </a:lnTo>
                  <a:lnTo>
                    <a:pt x="146164" y="108623"/>
                  </a:lnTo>
                  <a:lnTo>
                    <a:pt x="181521" y="252958"/>
                  </a:lnTo>
                  <a:lnTo>
                    <a:pt x="219430" y="252958"/>
                  </a:lnTo>
                  <a:lnTo>
                    <a:pt x="269354" y="13855"/>
                  </a:lnTo>
                  <a:close/>
                </a:path>
                <a:path w="342900" h="253365">
                  <a:moveTo>
                    <a:pt x="337299" y="75819"/>
                  </a:moveTo>
                  <a:lnTo>
                    <a:pt x="307047" y="75819"/>
                  </a:lnTo>
                  <a:lnTo>
                    <a:pt x="307047" y="252958"/>
                  </a:lnTo>
                  <a:lnTo>
                    <a:pt x="337299" y="252958"/>
                  </a:lnTo>
                  <a:lnTo>
                    <a:pt x="337299" y="75819"/>
                  </a:lnTo>
                  <a:close/>
                </a:path>
                <a:path w="342900" h="253365">
                  <a:moveTo>
                    <a:pt x="342404" y="19685"/>
                  </a:moveTo>
                  <a:lnTo>
                    <a:pt x="340906" y="11696"/>
                  </a:lnTo>
                  <a:lnTo>
                    <a:pt x="336753" y="5473"/>
                  </a:lnTo>
                  <a:lnTo>
                    <a:pt x="330403" y="1435"/>
                  </a:lnTo>
                  <a:lnTo>
                    <a:pt x="322351" y="0"/>
                  </a:lnTo>
                  <a:lnTo>
                    <a:pt x="314299" y="1435"/>
                  </a:lnTo>
                  <a:lnTo>
                    <a:pt x="307962" y="5473"/>
                  </a:lnTo>
                  <a:lnTo>
                    <a:pt x="303796" y="11696"/>
                  </a:lnTo>
                  <a:lnTo>
                    <a:pt x="302310" y="19685"/>
                  </a:lnTo>
                  <a:lnTo>
                    <a:pt x="303796" y="27838"/>
                  </a:lnTo>
                  <a:lnTo>
                    <a:pt x="307962" y="34036"/>
                  </a:lnTo>
                  <a:lnTo>
                    <a:pt x="314299" y="37985"/>
                  </a:lnTo>
                  <a:lnTo>
                    <a:pt x="322351" y="39370"/>
                  </a:lnTo>
                  <a:lnTo>
                    <a:pt x="330403" y="37985"/>
                  </a:lnTo>
                  <a:lnTo>
                    <a:pt x="336753" y="34036"/>
                  </a:lnTo>
                  <a:lnTo>
                    <a:pt x="340906" y="27838"/>
                  </a:lnTo>
                  <a:lnTo>
                    <a:pt x="342404" y="1968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00066" y="804546"/>
              <a:ext cx="140327" cy="185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174291" y="726546"/>
              <a:ext cx="147320" cy="259715"/>
            </a:xfrm>
            <a:custGeom>
              <a:avLst/>
              <a:gdLst/>
              <a:ahLst/>
              <a:cxnLst/>
              <a:rect l="l" t="t" r="r" b="b"/>
              <a:pathLst>
                <a:path w="147319" h="259715">
                  <a:moveTo>
                    <a:pt x="29888" y="0"/>
                  </a:moveTo>
                  <a:lnTo>
                    <a:pt x="0" y="0"/>
                  </a:lnTo>
                  <a:lnTo>
                    <a:pt x="0" y="259515"/>
                  </a:lnTo>
                  <a:lnTo>
                    <a:pt x="29888" y="259515"/>
                  </a:lnTo>
                  <a:lnTo>
                    <a:pt x="29888" y="212860"/>
                  </a:lnTo>
                  <a:lnTo>
                    <a:pt x="62691" y="174589"/>
                  </a:lnTo>
                  <a:lnTo>
                    <a:pt x="114449" y="259515"/>
                  </a:lnTo>
                  <a:lnTo>
                    <a:pt x="147252" y="259515"/>
                  </a:lnTo>
                  <a:lnTo>
                    <a:pt x="80551" y="153813"/>
                  </a:lnTo>
                  <a:lnTo>
                    <a:pt x="139598" y="82374"/>
                  </a:lnTo>
                  <a:lnTo>
                    <a:pt x="105701" y="82374"/>
                  </a:lnTo>
                  <a:lnTo>
                    <a:pt x="30981" y="174954"/>
                  </a:lnTo>
                  <a:lnTo>
                    <a:pt x="29888" y="174954"/>
                  </a:lnTo>
                  <a:lnTo>
                    <a:pt x="298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32515" y="804546"/>
              <a:ext cx="150533" cy="1858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523504" y="722172"/>
              <a:ext cx="172720" cy="268605"/>
            </a:xfrm>
            <a:custGeom>
              <a:avLst/>
              <a:gdLst/>
              <a:ahLst/>
              <a:cxnLst/>
              <a:rect l="l" t="t" r="r" b="b"/>
              <a:pathLst>
                <a:path w="172719" h="268605">
                  <a:moveTo>
                    <a:pt x="49199" y="264985"/>
                  </a:moveTo>
                  <a:lnTo>
                    <a:pt x="45186" y="242392"/>
                  </a:lnTo>
                  <a:lnTo>
                    <a:pt x="42278" y="243116"/>
                  </a:lnTo>
                  <a:lnTo>
                    <a:pt x="34251" y="243116"/>
                  </a:lnTo>
                  <a:lnTo>
                    <a:pt x="30251" y="239839"/>
                  </a:lnTo>
                  <a:lnTo>
                    <a:pt x="30251" y="4381"/>
                  </a:lnTo>
                  <a:lnTo>
                    <a:pt x="0" y="4381"/>
                  </a:lnTo>
                  <a:lnTo>
                    <a:pt x="0" y="228180"/>
                  </a:lnTo>
                  <a:lnTo>
                    <a:pt x="1778" y="245198"/>
                  </a:lnTo>
                  <a:lnTo>
                    <a:pt x="7378" y="257784"/>
                  </a:lnTo>
                  <a:lnTo>
                    <a:pt x="17221" y="265595"/>
                  </a:lnTo>
                  <a:lnTo>
                    <a:pt x="31711" y="268262"/>
                  </a:lnTo>
                  <a:lnTo>
                    <a:pt x="39357" y="268262"/>
                  </a:lnTo>
                  <a:lnTo>
                    <a:pt x="44831" y="267169"/>
                  </a:lnTo>
                  <a:lnTo>
                    <a:pt x="49199" y="264985"/>
                  </a:lnTo>
                  <a:close/>
                </a:path>
                <a:path w="172719" h="268605">
                  <a:moveTo>
                    <a:pt x="172326" y="5842"/>
                  </a:moveTo>
                  <a:lnTo>
                    <a:pt x="166179" y="3543"/>
                  </a:lnTo>
                  <a:lnTo>
                    <a:pt x="158927" y="1689"/>
                  </a:lnTo>
                  <a:lnTo>
                    <a:pt x="151003" y="457"/>
                  </a:lnTo>
                  <a:lnTo>
                    <a:pt x="142798" y="0"/>
                  </a:lnTo>
                  <a:lnTo>
                    <a:pt x="119799" y="4152"/>
                  </a:lnTo>
                  <a:lnTo>
                    <a:pt x="103670" y="16002"/>
                  </a:lnTo>
                  <a:lnTo>
                    <a:pt x="94157" y="34607"/>
                  </a:lnTo>
                  <a:lnTo>
                    <a:pt x="91046" y="59055"/>
                  </a:lnTo>
                  <a:lnTo>
                    <a:pt x="91046" y="86753"/>
                  </a:lnTo>
                  <a:lnTo>
                    <a:pt x="66992" y="88569"/>
                  </a:lnTo>
                  <a:lnTo>
                    <a:pt x="66992" y="111175"/>
                  </a:lnTo>
                  <a:lnTo>
                    <a:pt x="91046" y="111175"/>
                  </a:lnTo>
                  <a:lnTo>
                    <a:pt x="91046" y="263893"/>
                  </a:lnTo>
                  <a:lnTo>
                    <a:pt x="121297" y="263893"/>
                  </a:lnTo>
                  <a:lnTo>
                    <a:pt x="121297" y="111175"/>
                  </a:lnTo>
                  <a:lnTo>
                    <a:pt x="158470" y="111175"/>
                  </a:lnTo>
                  <a:lnTo>
                    <a:pt x="158470" y="86753"/>
                  </a:lnTo>
                  <a:lnTo>
                    <a:pt x="121297" y="86753"/>
                  </a:lnTo>
                  <a:lnTo>
                    <a:pt x="121297" y="59055"/>
                  </a:lnTo>
                  <a:lnTo>
                    <a:pt x="122809" y="44107"/>
                  </a:lnTo>
                  <a:lnTo>
                    <a:pt x="127406" y="33261"/>
                  </a:lnTo>
                  <a:lnTo>
                    <a:pt x="135140" y="26657"/>
                  </a:lnTo>
                  <a:lnTo>
                    <a:pt x="146088" y="24422"/>
                  </a:lnTo>
                  <a:lnTo>
                    <a:pt x="152273" y="24422"/>
                  </a:lnTo>
                  <a:lnTo>
                    <a:pt x="158838" y="25882"/>
                  </a:lnTo>
                  <a:lnTo>
                    <a:pt x="165760" y="28067"/>
                  </a:lnTo>
                  <a:lnTo>
                    <a:pt x="172326" y="584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703964" y="804546"/>
              <a:ext cx="138869" cy="18588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1893497" y="726546"/>
            <a:ext cx="210820" cy="264160"/>
            <a:chOff x="1893497" y="726546"/>
            <a:chExt cx="210820" cy="264160"/>
          </a:xfrm>
        </p:grpSpPr>
        <p:sp>
          <p:nvSpPr>
            <p:cNvPr id="10" name="object 10"/>
            <p:cNvSpPr/>
            <p:nvPr/>
          </p:nvSpPr>
          <p:spPr>
            <a:xfrm>
              <a:off x="1893497" y="726546"/>
              <a:ext cx="49530" cy="264160"/>
            </a:xfrm>
            <a:custGeom>
              <a:avLst/>
              <a:gdLst/>
              <a:ahLst/>
              <a:cxnLst/>
              <a:rect l="l" t="t" r="r" b="b"/>
              <a:pathLst>
                <a:path w="49530" h="264159">
                  <a:moveTo>
                    <a:pt x="30252" y="0"/>
                  </a:moveTo>
                  <a:lnTo>
                    <a:pt x="0" y="0"/>
                  </a:lnTo>
                  <a:lnTo>
                    <a:pt x="0" y="223795"/>
                  </a:lnTo>
                  <a:lnTo>
                    <a:pt x="1776" y="240823"/>
                  </a:lnTo>
                  <a:lnTo>
                    <a:pt x="7380" y="253409"/>
                  </a:lnTo>
                  <a:lnTo>
                    <a:pt x="17221" y="261212"/>
                  </a:lnTo>
                  <a:lnTo>
                    <a:pt x="31710" y="263888"/>
                  </a:lnTo>
                  <a:lnTo>
                    <a:pt x="39364" y="263888"/>
                  </a:lnTo>
                  <a:lnTo>
                    <a:pt x="44831" y="262795"/>
                  </a:lnTo>
                  <a:lnTo>
                    <a:pt x="49205" y="260608"/>
                  </a:lnTo>
                  <a:lnTo>
                    <a:pt x="45196" y="238010"/>
                  </a:lnTo>
                  <a:lnTo>
                    <a:pt x="42280" y="238739"/>
                  </a:lnTo>
                  <a:lnTo>
                    <a:pt x="34261" y="238739"/>
                  </a:lnTo>
                  <a:lnTo>
                    <a:pt x="30252" y="235458"/>
                  </a:lnTo>
                  <a:lnTo>
                    <a:pt x="3025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969639" y="808920"/>
              <a:ext cx="134495" cy="17714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2201088" y="749144"/>
            <a:ext cx="269240" cy="241300"/>
            <a:chOff x="2201088" y="749144"/>
            <a:chExt cx="269240" cy="241300"/>
          </a:xfrm>
        </p:grpSpPr>
        <p:sp>
          <p:nvSpPr>
            <p:cNvPr id="13" name="object 13"/>
            <p:cNvSpPr/>
            <p:nvPr/>
          </p:nvSpPr>
          <p:spPr>
            <a:xfrm>
              <a:off x="2201088" y="749144"/>
              <a:ext cx="151262" cy="24129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86285" y="882911"/>
              <a:ext cx="84455" cy="23495"/>
            </a:xfrm>
            <a:custGeom>
              <a:avLst/>
              <a:gdLst/>
              <a:ahLst/>
              <a:cxnLst/>
              <a:rect l="l" t="t" r="r" b="b"/>
              <a:pathLst>
                <a:path w="84455" h="23494">
                  <a:moveTo>
                    <a:pt x="83832" y="0"/>
                  </a:moveTo>
                  <a:lnTo>
                    <a:pt x="0" y="0"/>
                  </a:lnTo>
                  <a:lnTo>
                    <a:pt x="0" y="23327"/>
                  </a:lnTo>
                  <a:lnTo>
                    <a:pt x="83832" y="23327"/>
                  </a:lnTo>
                  <a:lnTo>
                    <a:pt x="8383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2493079" y="733107"/>
            <a:ext cx="786765" cy="334645"/>
            <a:chOff x="2493079" y="733107"/>
            <a:chExt cx="786765" cy="334645"/>
          </a:xfrm>
        </p:grpSpPr>
        <p:sp>
          <p:nvSpPr>
            <p:cNvPr id="16" name="object 16"/>
            <p:cNvSpPr/>
            <p:nvPr/>
          </p:nvSpPr>
          <p:spPr>
            <a:xfrm>
              <a:off x="2651157" y="804546"/>
              <a:ext cx="150533" cy="1858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493079" y="804546"/>
              <a:ext cx="130851" cy="1858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837119" y="733107"/>
              <a:ext cx="40640" cy="253365"/>
            </a:xfrm>
            <a:custGeom>
              <a:avLst/>
              <a:gdLst/>
              <a:ahLst/>
              <a:cxnLst/>
              <a:rect l="l" t="t" r="r" b="b"/>
              <a:pathLst>
                <a:path w="40639" h="253365">
                  <a:moveTo>
                    <a:pt x="34990" y="75813"/>
                  </a:moveTo>
                  <a:lnTo>
                    <a:pt x="4738" y="75813"/>
                  </a:lnTo>
                  <a:lnTo>
                    <a:pt x="4738" y="252954"/>
                  </a:lnTo>
                  <a:lnTo>
                    <a:pt x="34990" y="252954"/>
                  </a:lnTo>
                  <a:lnTo>
                    <a:pt x="34990" y="75813"/>
                  </a:lnTo>
                  <a:close/>
                </a:path>
                <a:path w="40639" h="253365">
                  <a:moveTo>
                    <a:pt x="20046" y="0"/>
                  </a:moveTo>
                  <a:lnTo>
                    <a:pt x="11993" y="1435"/>
                  </a:lnTo>
                  <a:lnTo>
                    <a:pt x="5649" y="5467"/>
                  </a:lnTo>
                  <a:lnTo>
                    <a:pt x="1492" y="11686"/>
                  </a:lnTo>
                  <a:lnTo>
                    <a:pt x="0" y="19682"/>
                  </a:lnTo>
                  <a:lnTo>
                    <a:pt x="1492" y="27832"/>
                  </a:lnTo>
                  <a:lnTo>
                    <a:pt x="5649" y="34034"/>
                  </a:lnTo>
                  <a:lnTo>
                    <a:pt x="11993" y="37980"/>
                  </a:lnTo>
                  <a:lnTo>
                    <a:pt x="20046" y="39364"/>
                  </a:lnTo>
                  <a:lnTo>
                    <a:pt x="28099" y="37980"/>
                  </a:lnTo>
                  <a:lnTo>
                    <a:pt x="34444" y="34034"/>
                  </a:lnTo>
                  <a:lnTo>
                    <a:pt x="38601" y="27832"/>
                  </a:lnTo>
                  <a:lnTo>
                    <a:pt x="40093" y="19682"/>
                  </a:lnTo>
                  <a:lnTo>
                    <a:pt x="38601" y="11686"/>
                  </a:lnTo>
                  <a:lnTo>
                    <a:pt x="34444" y="5467"/>
                  </a:lnTo>
                  <a:lnTo>
                    <a:pt x="28099" y="1435"/>
                  </a:lnTo>
                  <a:lnTo>
                    <a:pt x="200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905643" y="752060"/>
              <a:ext cx="110439" cy="23837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042907" y="733107"/>
              <a:ext cx="237490" cy="334645"/>
            </a:xfrm>
            <a:custGeom>
              <a:avLst/>
              <a:gdLst/>
              <a:ahLst/>
              <a:cxnLst/>
              <a:rect l="l" t="t" r="r" b="b"/>
              <a:pathLst>
                <a:path w="237489" h="334644">
                  <a:moveTo>
                    <a:pt x="34988" y="75819"/>
                  </a:moveTo>
                  <a:lnTo>
                    <a:pt x="4737" y="75819"/>
                  </a:lnTo>
                  <a:lnTo>
                    <a:pt x="4737" y="252958"/>
                  </a:lnTo>
                  <a:lnTo>
                    <a:pt x="34988" y="252958"/>
                  </a:lnTo>
                  <a:lnTo>
                    <a:pt x="34988" y="75819"/>
                  </a:lnTo>
                  <a:close/>
                </a:path>
                <a:path w="237489" h="334644">
                  <a:moveTo>
                    <a:pt x="40093" y="19685"/>
                  </a:moveTo>
                  <a:lnTo>
                    <a:pt x="38595" y="11696"/>
                  </a:lnTo>
                  <a:lnTo>
                    <a:pt x="34442" y="5473"/>
                  </a:lnTo>
                  <a:lnTo>
                    <a:pt x="28092" y="1435"/>
                  </a:lnTo>
                  <a:lnTo>
                    <a:pt x="20040" y="0"/>
                  </a:lnTo>
                  <a:lnTo>
                    <a:pt x="11988" y="1435"/>
                  </a:lnTo>
                  <a:lnTo>
                    <a:pt x="5638" y="5473"/>
                  </a:lnTo>
                  <a:lnTo>
                    <a:pt x="1485" y="11696"/>
                  </a:lnTo>
                  <a:lnTo>
                    <a:pt x="0" y="19685"/>
                  </a:lnTo>
                  <a:lnTo>
                    <a:pt x="1485" y="27838"/>
                  </a:lnTo>
                  <a:lnTo>
                    <a:pt x="5638" y="34036"/>
                  </a:lnTo>
                  <a:lnTo>
                    <a:pt x="11988" y="37985"/>
                  </a:lnTo>
                  <a:lnTo>
                    <a:pt x="20040" y="39370"/>
                  </a:lnTo>
                  <a:lnTo>
                    <a:pt x="28092" y="37985"/>
                  </a:lnTo>
                  <a:lnTo>
                    <a:pt x="34442" y="34036"/>
                  </a:lnTo>
                  <a:lnTo>
                    <a:pt x="38595" y="27838"/>
                  </a:lnTo>
                  <a:lnTo>
                    <a:pt x="40093" y="19685"/>
                  </a:lnTo>
                  <a:close/>
                </a:path>
                <a:path w="237489" h="334644">
                  <a:moveTo>
                    <a:pt x="236880" y="273011"/>
                  </a:moveTo>
                  <a:lnTo>
                    <a:pt x="232981" y="254101"/>
                  </a:lnTo>
                  <a:lnTo>
                    <a:pt x="231978" y="252958"/>
                  </a:lnTo>
                  <a:lnTo>
                    <a:pt x="221335" y="240931"/>
                  </a:lnTo>
                  <a:lnTo>
                    <a:pt x="207352" y="235381"/>
                  </a:lnTo>
                  <a:lnTo>
                    <a:pt x="207352" y="277749"/>
                  </a:lnTo>
                  <a:lnTo>
                    <a:pt x="203352" y="291020"/>
                  </a:lnTo>
                  <a:lnTo>
                    <a:pt x="192049" y="302437"/>
                  </a:lnTo>
                  <a:lnTo>
                    <a:pt x="174447" y="310451"/>
                  </a:lnTo>
                  <a:lnTo>
                    <a:pt x="151587" y="313461"/>
                  </a:lnTo>
                  <a:lnTo>
                    <a:pt x="130022" y="311340"/>
                  </a:lnTo>
                  <a:lnTo>
                    <a:pt x="113855" y="305269"/>
                  </a:lnTo>
                  <a:lnTo>
                    <a:pt x="103708" y="295630"/>
                  </a:lnTo>
                  <a:lnTo>
                    <a:pt x="100190" y="282841"/>
                  </a:lnTo>
                  <a:lnTo>
                    <a:pt x="101244" y="275158"/>
                  </a:lnTo>
                  <a:lnTo>
                    <a:pt x="104521" y="267500"/>
                  </a:lnTo>
                  <a:lnTo>
                    <a:pt x="110185" y="260045"/>
                  </a:lnTo>
                  <a:lnTo>
                    <a:pt x="118414" y="252958"/>
                  </a:lnTo>
                  <a:lnTo>
                    <a:pt x="126072" y="255143"/>
                  </a:lnTo>
                  <a:lnTo>
                    <a:pt x="134454" y="255879"/>
                  </a:lnTo>
                  <a:lnTo>
                    <a:pt x="171627" y="255879"/>
                  </a:lnTo>
                  <a:lnTo>
                    <a:pt x="187058" y="256984"/>
                  </a:lnTo>
                  <a:lnTo>
                    <a:pt x="198234" y="260654"/>
                  </a:lnTo>
                  <a:lnTo>
                    <a:pt x="205054" y="267411"/>
                  </a:lnTo>
                  <a:lnTo>
                    <a:pt x="207352" y="277749"/>
                  </a:lnTo>
                  <a:lnTo>
                    <a:pt x="207352" y="235381"/>
                  </a:lnTo>
                  <a:lnTo>
                    <a:pt x="201968" y="233235"/>
                  </a:lnTo>
                  <a:lnTo>
                    <a:pt x="174917" y="230720"/>
                  </a:lnTo>
                  <a:lnTo>
                    <a:pt x="140652" y="230720"/>
                  </a:lnTo>
                  <a:lnTo>
                    <a:pt x="125818" y="229298"/>
                  </a:lnTo>
                  <a:lnTo>
                    <a:pt x="116281" y="225348"/>
                  </a:lnTo>
                  <a:lnTo>
                    <a:pt x="111175" y="219341"/>
                  </a:lnTo>
                  <a:lnTo>
                    <a:pt x="109664" y="211772"/>
                  </a:lnTo>
                  <a:lnTo>
                    <a:pt x="109664" y="201930"/>
                  </a:lnTo>
                  <a:lnTo>
                    <a:pt x="114414" y="196100"/>
                  </a:lnTo>
                  <a:lnTo>
                    <a:pt x="120967" y="190627"/>
                  </a:lnTo>
                  <a:lnTo>
                    <a:pt x="127215" y="193294"/>
                  </a:lnTo>
                  <a:lnTo>
                    <a:pt x="133819" y="195237"/>
                  </a:lnTo>
                  <a:lnTo>
                    <a:pt x="140550" y="196418"/>
                  </a:lnTo>
                  <a:lnTo>
                    <a:pt x="147205" y="196824"/>
                  </a:lnTo>
                  <a:lnTo>
                    <a:pt x="172567" y="192532"/>
                  </a:lnTo>
                  <a:lnTo>
                    <a:pt x="207022" y="160845"/>
                  </a:lnTo>
                  <a:lnTo>
                    <a:pt x="212090" y="135229"/>
                  </a:lnTo>
                  <a:lnTo>
                    <a:pt x="211048" y="124409"/>
                  </a:lnTo>
                  <a:lnTo>
                    <a:pt x="208127" y="114592"/>
                  </a:lnTo>
                  <a:lnTo>
                    <a:pt x="203631" y="106070"/>
                  </a:lnTo>
                  <a:lnTo>
                    <a:pt x="197878" y="99148"/>
                  </a:lnTo>
                  <a:lnTo>
                    <a:pt x="233959" y="99148"/>
                  </a:lnTo>
                  <a:lnTo>
                    <a:pt x="233959" y="93319"/>
                  </a:lnTo>
                  <a:lnTo>
                    <a:pt x="233959" y="75819"/>
                  </a:lnTo>
                  <a:lnTo>
                    <a:pt x="184759" y="75819"/>
                  </a:lnTo>
                  <a:lnTo>
                    <a:pt x="184759" y="134505"/>
                  </a:lnTo>
                  <a:lnTo>
                    <a:pt x="181762" y="151968"/>
                  </a:lnTo>
                  <a:lnTo>
                    <a:pt x="173634" y="165163"/>
                  </a:lnTo>
                  <a:lnTo>
                    <a:pt x="161683" y="173507"/>
                  </a:lnTo>
                  <a:lnTo>
                    <a:pt x="147205" y="176415"/>
                  </a:lnTo>
                  <a:lnTo>
                    <a:pt x="132740" y="173507"/>
                  </a:lnTo>
                  <a:lnTo>
                    <a:pt x="120789" y="165163"/>
                  </a:lnTo>
                  <a:lnTo>
                    <a:pt x="112661" y="151968"/>
                  </a:lnTo>
                  <a:lnTo>
                    <a:pt x="109664" y="134505"/>
                  </a:lnTo>
                  <a:lnTo>
                    <a:pt x="112610" y="117144"/>
                  </a:lnTo>
                  <a:lnTo>
                    <a:pt x="147205" y="93319"/>
                  </a:lnTo>
                  <a:lnTo>
                    <a:pt x="181813" y="117297"/>
                  </a:lnTo>
                  <a:lnTo>
                    <a:pt x="184759" y="134505"/>
                  </a:lnTo>
                  <a:lnTo>
                    <a:pt x="184759" y="75819"/>
                  </a:lnTo>
                  <a:lnTo>
                    <a:pt x="172364" y="75819"/>
                  </a:lnTo>
                  <a:lnTo>
                    <a:pt x="167043" y="74053"/>
                  </a:lnTo>
                  <a:lnTo>
                    <a:pt x="161010" y="72669"/>
                  </a:lnTo>
                  <a:lnTo>
                    <a:pt x="154368" y="71767"/>
                  </a:lnTo>
                  <a:lnTo>
                    <a:pt x="147205" y="71450"/>
                  </a:lnTo>
                  <a:lnTo>
                    <a:pt x="121564" y="75869"/>
                  </a:lnTo>
                  <a:lnTo>
                    <a:pt x="100330" y="88480"/>
                  </a:lnTo>
                  <a:lnTo>
                    <a:pt x="85864" y="108343"/>
                  </a:lnTo>
                  <a:lnTo>
                    <a:pt x="80505" y="134505"/>
                  </a:lnTo>
                  <a:lnTo>
                    <a:pt x="82461" y="149542"/>
                  </a:lnTo>
                  <a:lnTo>
                    <a:pt x="87617" y="162750"/>
                  </a:lnTo>
                  <a:lnTo>
                    <a:pt x="94970" y="173761"/>
                  </a:lnTo>
                  <a:lnTo>
                    <a:pt x="103479" y="182245"/>
                  </a:lnTo>
                  <a:lnTo>
                    <a:pt x="103479" y="183705"/>
                  </a:lnTo>
                  <a:lnTo>
                    <a:pt x="96608" y="189344"/>
                  </a:lnTo>
                  <a:lnTo>
                    <a:pt x="90398" y="196824"/>
                  </a:lnTo>
                  <a:lnTo>
                    <a:pt x="85890" y="205955"/>
                  </a:lnTo>
                  <a:lnTo>
                    <a:pt x="84150" y="216509"/>
                  </a:lnTo>
                  <a:lnTo>
                    <a:pt x="85369" y="226085"/>
                  </a:lnTo>
                  <a:lnTo>
                    <a:pt x="88709" y="234048"/>
                  </a:lnTo>
                  <a:lnTo>
                    <a:pt x="93687" y="240449"/>
                  </a:lnTo>
                  <a:lnTo>
                    <a:pt x="99834" y="245300"/>
                  </a:lnTo>
                  <a:lnTo>
                    <a:pt x="99834" y="246761"/>
                  </a:lnTo>
                  <a:lnTo>
                    <a:pt x="89014" y="255536"/>
                  </a:lnTo>
                  <a:lnTo>
                    <a:pt x="80873" y="265303"/>
                  </a:lnTo>
                  <a:lnTo>
                    <a:pt x="75742" y="275831"/>
                  </a:lnTo>
                  <a:lnTo>
                    <a:pt x="73952" y="286854"/>
                  </a:lnTo>
                  <a:lnTo>
                    <a:pt x="79298" y="307238"/>
                  </a:lnTo>
                  <a:lnTo>
                    <a:pt x="94310" y="322211"/>
                  </a:lnTo>
                  <a:lnTo>
                    <a:pt x="117462" y="331444"/>
                  </a:lnTo>
                  <a:lnTo>
                    <a:pt x="147205" y="334606"/>
                  </a:lnTo>
                  <a:lnTo>
                    <a:pt x="184442" y="329641"/>
                  </a:lnTo>
                  <a:lnTo>
                    <a:pt x="212686" y="316242"/>
                  </a:lnTo>
                  <a:lnTo>
                    <a:pt x="215226" y="313461"/>
                  </a:lnTo>
                  <a:lnTo>
                    <a:pt x="230606" y="296621"/>
                  </a:lnTo>
                  <a:lnTo>
                    <a:pt x="236880" y="27301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641629" y="1169706"/>
            <a:ext cx="1460500" cy="241300"/>
            <a:chOff x="641629" y="1169706"/>
            <a:chExt cx="1460500" cy="241300"/>
          </a:xfrm>
        </p:grpSpPr>
        <p:sp>
          <p:nvSpPr>
            <p:cNvPr id="22" name="object 22"/>
            <p:cNvSpPr/>
            <p:nvPr/>
          </p:nvSpPr>
          <p:spPr>
            <a:xfrm>
              <a:off x="641629" y="1174080"/>
              <a:ext cx="309449" cy="23254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80529" y="1169706"/>
              <a:ext cx="149075" cy="24129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50344" y="1229482"/>
              <a:ext cx="152720" cy="17714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327631" y="1169706"/>
              <a:ext cx="151262" cy="2369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508927" y="1169706"/>
              <a:ext cx="149075" cy="24129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81621" y="1174080"/>
              <a:ext cx="149804" cy="23254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857122" y="1225108"/>
              <a:ext cx="244935" cy="18151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2154252" y="1225108"/>
            <a:ext cx="341630" cy="243840"/>
            <a:chOff x="2154252" y="1225108"/>
            <a:chExt cx="341630" cy="243840"/>
          </a:xfrm>
        </p:grpSpPr>
        <p:sp>
          <p:nvSpPr>
            <p:cNvPr id="30" name="object 30"/>
            <p:cNvSpPr/>
            <p:nvPr/>
          </p:nvSpPr>
          <p:spPr>
            <a:xfrm>
              <a:off x="2154252" y="1225108"/>
              <a:ext cx="244935" cy="18151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440374" y="1364707"/>
              <a:ext cx="55880" cy="104139"/>
            </a:xfrm>
            <a:custGeom>
              <a:avLst/>
              <a:gdLst/>
              <a:ahLst/>
              <a:cxnLst/>
              <a:rect l="l" t="t" r="r" b="b"/>
              <a:pathLst>
                <a:path w="55880" h="104140">
                  <a:moveTo>
                    <a:pt x="29887" y="0"/>
                  </a:moveTo>
                  <a:lnTo>
                    <a:pt x="21339" y="1457"/>
                  </a:lnTo>
                  <a:lnTo>
                    <a:pt x="14260" y="5649"/>
                  </a:lnTo>
                  <a:lnTo>
                    <a:pt x="9436" y="12301"/>
                  </a:lnTo>
                  <a:lnTo>
                    <a:pt x="7654" y="21140"/>
                  </a:lnTo>
                  <a:lnTo>
                    <a:pt x="9374" y="30286"/>
                  </a:lnTo>
                  <a:lnTo>
                    <a:pt x="14032" y="36904"/>
                  </a:lnTo>
                  <a:lnTo>
                    <a:pt x="20878" y="40925"/>
                  </a:lnTo>
                  <a:lnTo>
                    <a:pt x="29158" y="42280"/>
                  </a:lnTo>
                  <a:lnTo>
                    <a:pt x="31710" y="42280"/>
                  </a:lnTo>
                  <a:lnTo>
                    <a:pt x="33168" y="41916"/>
                  </a:lnTo>
                  <a:lnTo>
                    <a:pt x="30907" y="55732"/>
                  </a:lnTo>
                  <a:lnTo>
                    <a:pt x="24375" y="67976"/>
                  </a:lnTo>
                  <a:lnTo>
                    <a:pt x="13947" y="78307"/>
                  </a:lnTo>
                  <a:lnTo>
                    <a:pt x="0" y="86383"/>
                  </a:lnTo>
                  <a:lnTo>
                    <a:pt x="7289" y="103879"/>
                  </a:lnTo>
                  <a:lnTo>
                    <a:pt x="27416" y="92562"/>
                  </a:lnTo>
                  <a:lnTo>
                    <a:pt x="42553" y="77043"/>
                  </a:lnTo>
                  <a:lnTo>
                    <a:pt x="52087" y="57902"/>
                  </a:lnTo>
                  <a:lnTo>
                    <a:pt x="55402" y="35719"/>
                  </a:lnTo>
                  <a:lnTo>
                    <a:pt x="53670" y="20758"/>
                  </a:lnTo>
                  <a:lnTo>
                    <a:pt x="48659" y="9522"/>
                  </a:lnTo>
                  <a:lnTo>
                    <a:pt x="40640" y="2454"/>
                  </a:lnTo>
                  <a:lnTo>
                    <a:pt x="298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/>
          <p:nvPr/>
        </p:nvSpPr>
        <p:spPr>
          <a:xfrm>
            <a:off x="2620067" y="1167519"/>
            <a:ext cx="31115" cy="239395"/>
          </a:xfrm>
          <a:custGeom>
            <a:avLst/>
            <a:gdLst/>
            <a:ahLst/>
            <a:cxnLst/>
            <a:rect l="l" t="t" r="r" b="b"/>
            <a:pathLst>
              <a:path w="31114" h="239394">
                <a:moveTo>
                  <a:pt x="30616" y="0"/>
                </a:moveTo>
                <a:lnTo>
                  <a:pt x="0" y="0"/>
                </a:lnTo>
                <a:lnTo>
                  <a:pt x="0" y="239103"/>
                </a:lnTo>
                <a:lnTo>
                  <a:pt x="30616" y="239103"/>
                </a:lnTo>
                <a:lnTo>
                  <a:pt x="3061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900503" y="1225108"/>
            <a:ext cx="142150" cy="18151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2706559" y="1225108"/>
            <a:ext cx="142150" cy="18151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5" name="object 35"/>
          <p:cNvGrpSpPr/>
          <p:nvPr/>
        </p:nvGrpSpPr>
        <p:grpSpPr>
          <a:xfrm>
            <a:off x="3083476" y="1225108"/>
            <a:ext cx="333375" cy="186055"/>
            <a:chOff x="3083476" y="1225108"/>
            <a:chExt cx="333375" cy="186055"/>
          </a:xfrm>
        </p:grpSpPr>
        <p:sp>
          <p:nvSpPr>
            <p:cNvPr id="36" name="object 36"/>
            <p:cNvSpPr/>
            <p:nvPr/>
          </p:nvSpPr>
          <p:spPr>
            <a:xfrm>
              <a:off x="3083476" y="1225108"/>
              <a:ext cx="150533" cy="185888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274431" y="1225108"/>
              <a:ext cx="142150" cy="181514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8" name="object 38"/>
          <p:cNvGrpSpPr/>
          <p:nvPr/>
        </p:nvGrpSpPr>
        <p:grpSpPr>
          <a:xfrm>
            <a:off x="1524080" y="1679114"/>
            <a:ext cx="259715" cy="151130"/>
            <a:chOff x="1524080" y="1679114"/>
            <a:chExt cx="259715" cy="151130"/>
          </a:xfrm>
        </p:grpSpPr>
        <p:sp>
          <p:nvSpPr>
            <p:cNvPr id="39" name="object 39"/>
            <p:cNvSpPr/>
            <p:nvPr/>
          </p:nvSpPr>
          <p:spPr>
            <a:xfrm>
              <a:off x="1524080" y="1687222"/>
              <a:ext cx="101132" cy="13996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649471" y="1679114"/>
              <a:ext cx="23495" cy="148590"/>
            </a:xfrm>
            <a:custGeom>
              <a:avLst/>
              <a:gdLst/>
              <a:ahLst/>
              <a:cxnLst/>
              <a:rect l="l" t="t" r="r" b="b"/>
              <a:pathLst>
                <a:path w="23494" h="148589">
                  <a:moveTo>
                    <a:pt x="20482" y="44378"/>
                  </a:moveTo>
                  <a:lnTo>
                    <a:pt x="2773" y="44378"/>
                  </a:lnTo>
                  <a:lnTo>
                    <a:pt x="2773" y="148071"/>
                  </a:lnTo>
                  <a:lnTo>
                    <a:pt x="20482" y="148071"/>
                  </a:lnTo>
                  <a:lnTo>
                    <a:pt x="20482" y="44378"/>
                  </a:lnTo>
                  <a:close/>
                </a:path>
                <a:path w="23494" h="148589">
                  <a:moveTo>
                    <a:pt x="18562" y="0"/>
                  </a:moveTo>
                  <a:lnTo>
                    <a:pt x="4907" y="0"/>
                  </a:lnTo>
                  <a:lnTo>
                    <a:pt x="0" y="4693"/>
                  </a:lnTo>
                  <a:lnTo>
                    <a:pt x="0" y="18562"/>
                  </a:lnTo>
                  <a:lnTo>
                    <a:pt x="4907" y="23042"/>
                  </a:lnTo>
                  <a:lnTo>
                    <a:pt x="18562" y="23042"/>
                  </a:lnTo>
                  <a:lnTo>
                    <a:pt x="23469" y="18562"/>
                  </a:lnTo>
                  <a:lnTo>
                    <a:pt x="23469" y="4693"/>
                  </a:lnTo>
                  <a:lnTo>
                    <a:pt x="185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695130" y="1720932"/>
              <a:ext cx="88117" cy="108813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2" name="object 42"/>
          <p:cNvGrpSpPr/>
          <p:nvPr/>
        </p:nvGrpSpPr>
        <p:grpSpPr>
          <a:xfrm>
            <a:off x="1853017" y="1679114"/>
            <a:ext cx="503555" cy="151130"/>
            <a:chOff x="1853017" y="1679114"/>
            <a:chExt cx="503555" cy="151130"/>
          </a:xfrm>
        </p:grpSpPr>
        <p:sp>
          <p:nvSpPr>
            <p:cNvPr id="43" name="object 43"/>
            <p:cNvSpPr/>
            <p:nvPr/>
          </p:nvSpPr>
          <p:spPr>
            <a:xfrm>
              <a:off x="1853017" y="1679114"/>
              <a:ext cx="121081" cy="148071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003137" y="1720932"/>
              <a:ext cx="83210" cy="106253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114447" y="1679114"/>
              <a:ext cx="23495" cy="148590"/>
            </a:xfrm>
            <a:custGeom>
              <a:avLst/>
              <a:gdLst/>
              <a:ahLst/>
              <a:cxnLst/>
              <a:rect l="l" t="t" r="r" b="b"/>
              <a:pathLst>
                <a:path w="23494" h="148589">
                  <a:moveTo>
                    <a:pt x="20482" y="44378"/>
                  </a:moveTo>
                  <a:lnTo>
                    <a:pt x="2773" y="44378"/>
                  </a:lnTo>
                  <a:lnTo>
                    <a:pt x="2773" y="148071"/>
                  </a:lnTo>
                  <a:lnTo>
                    <a:pt x="20482" y="148071"/>
                  </a:lnTo>
                  <a:lnTo>
                    <a:pt x="20482" y="44378"/>
                  </a:lnTo>
                  <a:close/>
                </a:path>
                <a:path w="23494" h="148589">
                  <a:moveTo>
                    <a:pt x="18562" y="0"/>
                  </a:moveTo>
                  <a:lnTo>
                    <a:pt x="4907" y="0"/>
                  </a:lnTo>
                  <a:lnTo>
                    <a:pt x="0" y="4693"/>
                  </a:lnTo>
                  <a:lnTo>
                    <a:pt x="0" y="18562"/>
                  </a:lnTo>
                  <a:lnTo>
                    <a:pt x="4907" y="23042"/>
                  </a:lnTo>
                  <a:lnTo>
                    <a:pt x="18562" y="23042"/>
                  </a:lnTo>
                  <a:lnTo>
                    <a:pt x="23469" y="18562"/>
                  </a:lnTo>
                  <a:lnTo>
                    <a:pt x="23469" y="4693"/>
                  </a:lnTo>
                  <a:lnTo>
                    <a:pt x="185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160106" y="1720932"/>
              <a:ext cx="88117" cy="108813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272738" y="1720932"/>
              <a:ext cx="83210" cy="10625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8" name="object 48"/>
          <p:cNvGrpSpPr/>
          <p:nvPr/>
        </p:nvGrpSpPr>
        <p:grpSpPr>
          <a:xfrm>
            <a:off x="611127" y="1672713"/>
            <a:ext cx="2474595" cy="427990"/>
            <a:chOff x="611127" y="1672713"/>
            <a:chExt cx="2474595" cy="427990"/>
          </a:xfrm>
        </p:grpSpPr>
        <p:sp>
          <p:nvSpPr>
            <p:cNvPr id="49" name="object 49"/>
            <p:cNvSpPr/>
            <p:nvPr/>
          </p:nvSpPr>
          <p:spPr>
            <a:xfrm>
              <a:off x="2424651" y="1675273"/>
              <a:ext cx="90891" cy="154472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546650" y="1680607"/>
              <a:ext cx="82570" cy="149138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661224" y="1672713"/>
              <a:ext cx="221211" cy="157032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906951" y="1720932"/>
              <a:ext cx="83210" cy="10625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611127" y="1678047"/>
              <a:ext cx="2473973" cy="422631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/>
          <p:cNvSpPr/>
          <p:nvPr/>
        </p:nvSpPr>
        <p:spPr>
          <a:xfrm>
            <a:off x="5118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10158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5126351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50350" y="284269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284048" y="10685645"/>
            <a:ext cx="19564985" cy="0"/>
          </a:xfrm>
          <a:custGeom>
            <a:avLst/>
            <a:gdLst/>
            <a:ahLst/>
            <a:cxnLst/>
            <a:rect l="l" t="t" r="r" b="b"/>
            <a:pathLst>
              <a:path w="19564985" h="0">
                <a:moveTo>
                  <a:pt x="0" y="0"/>
                </a:moveTo>
                <a:lnTo>
                  <a:pt x="19564477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9937651" y="239626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239486" y="150345"/>
            <a:ext cx="19564985" cy="0"/>
          </a:xfrm>
          <a:custGeom>
            <a:avLst/>
            <a:gdLst/>
            <a:ahLst/>
            <a:cxnLst/>
            <a:rect l="l" t="t" r="r" b="b"/>
            <a:pathLst>
              <a:path w="19564985" h="0">
                <a:moveTo>
                  <a:pt x="1956446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50350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0" y="0"/>
                </a:moveTo>
                <a:lnTo>
                  <a:pt x="0" y="44640"/>
                </a:lnTo>
                <a:lnTo>
                  <a:pt x="44564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19893084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4">
                <a:moveTo>
                  <a:pt x="0" y="44640"/>
                </a:moveTo>
                <a:lnTo>
                  <a:pt x="44564" y="44640"/>
                </a:lnTo>
                <a:lnTo>
                  <a:pt x="44564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19893084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64" y="44640"/>
                </a:moveTo>
                <a:lnTo>
                  <a:pt x="44564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150350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64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2020-10-01T10:18:21Z</dcterms:created>
  <dcterms:modified xsi:type="dcterms:W3CDTF">2020-10-01T10:18:21Z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2020-10-01T00:00:00Z</vt:filetime>
  </property>
</Properties>
</file>