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296150"/>
  <p:notesSz cx="20104100" cy="7296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61806"/>
            <a:ext cx="17088486" cy="15321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85844"/>
            <a:ext cx="14072870" cy="182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78114"/>
            <a:ext cx="8745284" cy="4815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78114"/>
            <a:ext cx="8745284" cy="4815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4156" y="74156"/>
            <a:ext cx="19956145" cy="7143750"/>
          </a:xfrm>
          <a:custGeom>
            <a:avLst/>
            <a:gdLst/>
            <a:ahLst/>
            <a:cxnLst/>
            <a:rect l="l" t="t" r="r" b="b"/>
            <a:pathLst>
              <a:path w="19956145" h="7143750">
                <a:moveTo>
                  <a:pt x="0" y="7143684"/>
                </a:moveTo>
                <a:lnTo>
                  <a:pt x="19955787" y="7143684"/>
                </a:lnTo>
                <a:lnTo>
                  <a:pt x="19955787" y="0"/>
                </a:lnTo>
                <a:lnTo>
                  <a:pt x="0" y="0"/>
                </a:lnTo>
                <a:lnTo>
                  <a:pt x="0" y="7143684"/>
                </a:lnTo>
                <a:close/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91846"/>
            <a:ext cx="18093690" cy="1167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78114"/>
            <a:ext cx="18093690" cy="4815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785419"/>
            <a:ext cx="6433312" cy="3648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785419"/>
            <a:ext cx="4623943" cy="3648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785419"/>
            <a:ext cx="4623943" cy="3648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6.png"/><Relationship Id="rId14" Type="http://schemas.openxmlformats.org/officeDocument/2006/relationships/image" Target="../media/image15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2309" y="267439"/>
            <a:ext cx="0" cy="6798945"/>
          </a:xfrm>
          <a:custGeom>
            <a:avLst/>
            <a:gdLst/>
            <a:ahLst/>
            <a:cxnLst/>
            <a:rect l="l" t="t" r="r" b="b"/>
            <a:pathLst>
              <a:path w="0" h="6798945">
                <a:moveTo>
                  <a:pt x="0" y="0"/>
                </a:moveTo>
                <a:lnTo>
                  <a:pt x="0" y="6798831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8281" y="7149688"/>
            <a:ext cx="19610070" cy="0"/>
          </a:xfrm>
          <a:custGeom>
            <a:avLst/>
            <a:gdLst/>
            <a:ahLst/>
            <a:cxnLst/>
            <a:rect l="l" t="t" r="r" b="b"/>
            <a:pathLst>
              <a:path w="19610070" h="0">
                <a:moveTo>
                  <a:pt x="0" y="0"/>
                </a:moveTo>
                <a:lnTo>
                  <a:pt x="19609540" y="0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1804" y="225724"/>
            <a:ext cx="0" cy="6798945"/>
          </a:xfrm>
          <a:custGeom>
            <a:avLst/>
            <a:gdLst/>
            <a:ahLst/>
            <a:cxnLst/>
            <a:rect l="l" t="t" r="r" b="b"/>
            <a:pathLst>
              <a:path w="0" h="6798945">
                <a:moveTo>
                  <a:pt x="0" y="6798831"/>
                </a:moveTo>
                <a:lnTo>
                  <a:pt x="0" y="0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6291" y="142307"/>
            <a:ext cx="19610070" cy="0"/>
          </a:xfrm>
          <a:custGeom>
            <a:avLst/>
            <a:gdLst/>
            <a:ahLst/>
            <a:cxnLst/>
            <a:rect l="l" t="t" r="r" b="b"/>
            <a:pathLst>
              <a:path w="19610070" h="0">
                <a:moveTo>
                  <a:pt x="19609540" y="0"/>
                </a:moveTo>
                <a:lnTo>
                  <a:pt x="0" y="0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2309" y="7107976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09">
                <a:moveTo>
                  <a:pt x="0" y="0"/>
                </a:moveTo>
                <a:lnTo>
                  <a:pt x="0" y="41712"/>
                </a:lnTo>
                <a:lnTo>
                  <a:pt x="41988" y="41712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19816" y="7107976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09">
                <a:moveTo>
                  <a:pt x="0" y="41712"/>
                </a:moveTo>
                <a:lnTo>
                  <a:pt x="41988" y="41712"/>
                </a:lnTo>
                <a:lnTo>
                  <a:pt x="41988" y="0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19816" y="142308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10">
                <a:moveTo>
                  <a:pt x="41988" y="41712"/>
                </a:moveTo>
                <a:lnTo>
                  <a:pt x="41988" y="0"/>
                </a:lnTo>
                <a:lnTo>
                  <a:pt x="0" y="0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2309" y="142308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10">
                <a:moveTo>
                  <a:pt x="41988" y="0"/>
                </a:moveTo>
                <a:lnTo>
                  <a:pt x="0" y="0"/>
                </a:lnTo>
                <a:lnTo>
                  <a:pt x="0" y="41712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980926" y="0"/>
            <a:ext cx="0" cy="7292340"/>
          </a:xfrm>
          <a:custGeom>
            <a:avLst/>
            <a:gdLst/>
            <a:ahLst/>
            <a:cxnLst/>
            <a:rect l="l" t="t" r="r" b="b"/>
            <a:pathLst>
              <a:path w="0" h="7292340">
                <a:moveTo>
                  <a:pt x="0" y="0"/>
                </a:moveTo>
                <a:lnTo>
                  <a:pt x="0" y="7291997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55842" y="0"/>
            <a:ext cx="0" cy="7292340"/>
          </a:xfrm>
          <a:custGeom>
            <a:avLst/>
            <a:gdLst/>
            <a:ahLst/>
            <a:cxnLst/>
            <a:rect l="l" t="t" r="r" b="b"/>
            <a:pathLst>
              <a:path w="0" h="7292340">
                <a:moveTo>
                  <a:pt x="0" y="0"/>
                </a:moveTo>
                <a:lnTo>
                  <a:pt x="0" y="7291997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998907" y="0"/>
            <a:ext cx="0" cy="7292340"/>
          </a:xfrm>
          <a:custGeom>
            <a:avLst/>
            <a:gdLst/>
            <a:ahLst/>
            <a:cxnLst/>
            <a:rect l="l" t="t" r="r" b="b"/>
            <a:pathLst>
              <a:path w="0" h="7292340">
                <a:moveTo>
                  <a:pt x="0" y="0"/>
                </a:moveTo>
                <a:lnTo>
                  <a:pt x="0" y="7291997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81495" y="675431"/>
            <a:ext cx="1137920" cy="250190"/>
            <a:chOff x="581495" y="675431"/>
            <a:chExt cx="1137920" cy="250190"/>
          </a:xfrm>
        </p:grpSpPr>
        <p:sp>
          <p:nvSpPr>
            <p:cNvPr id="14" name="object 14"/>
            <p:cNvSpPr/>
            <p:nvPr/>
          </p:nvSpPr>
          <p:spPr>
            <a:xfrm>
              <a:off x="581495" y="698493"/>
              <a:ext cx="250629" cy="22248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62817" y="685605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5" h="235584">
                  <a:moveTo>
                    <a:pt x="32558" y="70542"/>
                  </a:moveTo>
                  <a:lnTo>
                    <a:pt x="4408" y="70542"/>
                  </a:lnTo>
                  <a:lnTo>
                    <a:pt x="4408" y="235368"/>
                  </a:lnTo>
                  <a:lnTo>
                    <a:pt x="32558" y="235368"/>
                  </a:lnTo>
                  <a:lnTo>
                    <a:pt x="32558" y="70542"/>
                  </a:lnTo>
                  <a:close/>
                </a:path>
                <a:path w="37465" h="235584">
                  <a:moveTo>
                    <a:pt x="18653" y="0"/>
                  </a:moveTo>
                  <a:lnTo>
                    <a:pt x="11160" y="1335"/>
                  </a:lnTo>
                  <a:lnTo>
                    <a:pt x="5256" y="5087"/>
                  </a:lnTo>
                  <a:lnTo>
                    <a:pt x="1388" y="10873"/>
                  </a:lnTo>
                  <a:lnTo>
                    <a:pt x="0" y="18313"/>
                  </a:lnTo>
                  <a:lnTo>
                    <a:pt x="1388" y="25897"/>
                  </a:lnTo>
                  <a:lnTo>
                    <a:pt x="5256" y="31667"/>
                  </a:lnTo>
                  <a:lnTo>
                    <a:pt x="11160" y="35340"/>
                  </a:lnTo>
                  <a:lnTo>
                    <a:pt x="18653" y="36627"/>
                  </a:lnTo>
                  <a:lnTo>
                    <a:pt x="26146" y="35340"/>
                  </a:lnTo>
                  <a:lnTo>
                    <a:pt x="32049" y="31667"/>
                  </a:lnTo>
                  <a:lnTo>
                    <a:pt x="35917" y="25897"/>
                  </a:lnTo>
                  <a:lnTo>
                    <a:pt x="37306" y="18313"/>
                  </a:lnTo>
                  <a:lnTo>
                    <a:pt x="35917" y="10873"/>
                  </a:lnTo>
                  <a:lnTo>
                    <a:pt x="32049" y="5087"/>
                  </a:lnTo>
                  <a:lnTo>
                    <a:pt x="26146" y="1335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34038" y="752078"/>
              <a:ext cx="130571" cy="1729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96388" y="679501"/>
              <a:ext cx="287359" cy="2455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21460" y="675431"/>
              <a:ext cx="297330" cy="2496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765932" y="679501"/>
            <a:ext cx="196215" cy="245745"/>
            <a:chOff x="1765932" y="679501"/>
            <a:chExt cx="196215" cy="245745"/>
          </a:xfrm>
        </p:grpSpPr>
        <p:sp>
          <p:nvSpPr>
            <p:cNvPr id="20" name="object 20"/>
            <p:cNvSpPr/>
            <p:nvPr/>
          </p:nvSpPr>
          <p:spPr>
            <a:xfrm>
              <a:off x="1765932" y="679501"/>
              <a:ext cx="46355" cy="245745"/>
            </a:xfrm>
            <a:custGeom>
              <a:avLst/>
              <a:gdLst/>
              <a:ahLst/>
              <a:cxnLst/>
              <a:rect l="l" t="t" r="r" b="b"/>
              <a:pathLst>
                <a:path w="46355" h="245744">
                  <a:moveTo>
                    <a:pt x="28149" y="0"/>
                  </a:moveTo>
                  <a:lnTo>
                    <a:pt x="0" y="0"/>
                  </a:lnTo>
                  <a:lnTo>
                    <a:pt x="0" y="208236"/>
                  </a:lnTo>
                  <a:lnTo>
                    <a:pt x="1653" y="224080"/>
                  </a:lnTo>
                  <a:lnTo>
                    <a:pt x="6867" y="235791"/>
                  </a:lnTo>
                  <a:lnTo>
                    <a:pt x="16024" y="243051"/>
                  </a:lnTo>
                  <a:lnTo>
                    <a:pt x="29505" y="245542"/>
                  </a:lnTo>
                  <a:lnTo>
                    <a:pt x="36627" y="245542"/>
                  </a:lnTo>
                  <a:lnTo>
                    <a:pt x="41715" y="244525"/>
                  </a:lnTo>
                  <a:lnTo>
                    <a:pt x="45784" y="242490"/>
                  </a:lnTo>
                  <a:lnTo>
                    <a:pt x="42054" y="221463"/>
                  </a:lnTo>
                  <a:lnTo>
                    <a:pt x="39341" y="222141"/>
                  </a:lnTo>
                  <a:lnTo>
                    <a:pt x="31879" y="222141"/>
                  </a:lnTo>
                  <a:lnTo>
                    <a:pt x="28149" y="219088"/>
                  </a:lnTo>
                  <a:lnTo>
                    <a:pt x="2814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36881" y="756148"/>
              <a:ext cx="125145" cy="16482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052240" y="685605"/>
            <a:ext cx="1004569" cy="311785"/>
            <a:chOff x="2052240" y="685605"/>
            <a:chExt cx="1004569" cy="311785"/>
          </a:xfrm>
        </p:grpSpPr>
        <p:sp>
          <p:nvSpPr>
            <p:cNvPr id="23" name="object 23"/>
            <p:cNvSpPr/>
            <p:nvPr/>
          </p:nvSpPr>
          <p:spPr>
            <a:xfrm>
              <a:off x="2052240" y="700528"/>
              <a:ext cx="140746" cy="2245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224560" y="824995"/>
              <a:ext cx="78105" cy="22225"/>
            </a:xfrm>
            <a:custGeom>
              <a:avLst/>
              <a:gdLst/>
              <a:ahLst/>
              <a:cxnLst/>
              <a:rect l="l" t="t" r="r" b="b"/>
              <a:pathLst>
                <a:path w="78105" h="22225">
                  <a:moveTo>
                    <a:pt x="78003" y="0"/>
                  </a:moveTo>
                  <a:lnTo>
                    <a:pt x="0" y="0"/>
                  </a:lnTo>
                  <a:lnTo>
                    <a:pt x="0" y="21705"/>
                  </a:lnTo>
                  <a:lnTo>
                    <a:pt x="78003" y="21705"/>
                  </a:lnTo>
                  <a:lnTo>
                    <a:pt x="780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23998" y="752078"/>
              <a:ext cx="121753" cy="1729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471188" y="752078"/>
              <a:ext cx="140067" cy="17296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644323" y="685605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4">
                  <a:moveTo>
                    <a:pt x="32558" y="70542"/>
                  </a:moveTo>
                  <a:lnTo>
                    <a:pt x="4408" y="70542"/>
                  </a:lnTo>
                  <a:lnTo>
                    <a:pt x="4408" y="235368"/>
                  </a:lnTo>
                  <a:lnTo>
                    <a:pt x="32558" y="235368"/>
                  </a:lnTo>
                  <a:lnTo>
                    <a:pt x="32558" y="70542"/>
                  </a:lnTo>
                  <a:close/>
                </a:path>
                <a:path w="37464" h="235584">
                  <a:moveTo>
                    <a:pt x="18653" y="0"/>
                  </a:moveTo>
                  <a:lnTo>
                    <a:pt x="11160" y="1335"/>
                  </a:lnTo>
                  <a:lnTo>
                    <a:pt x="5256" y="5087"/>
                  </a:lnTo>
                  <a:lnTo>
                    <a:pt x="1388" y="10873"/>
                  </a:lnTo>
                  <a:lnTo>
                    <a:pt x="0" y="18313"/>
                  </a:lnTo>
                  <a:lnTo>
                    <a:pt x="1388" y="25897"/>
                  </a:lnTo>
                  <a:lnTo>
                    <a:pt x="5256" y="31667"/>
                  </a:lnTo>
                  <a:lnTo>
                    <a:pt x="11160" y="35340"/>
                  </a:lnTo>
                  <a:lnTo>
                    <a:pt x="18653" y="36627"/>
                  </a:lnTo>
                  <a:lnTo>
                    <a:pt x="26146" y="35340"/>
                  </a:lnTo>
                  <a:lnTo>
                    <a:pt x="32049" y="31667"/>
                  </a:lnTo>
                  <a:lnTo>
                    <a:pt x="35917" y="25897"/>
                  </a:lnTo>
                  <a:lnTo>
                    <a:pt x="37306" y="18313"/>
                  </a:lnTo>
                  <a:lnTo>
                    <a:pt x="35917" y="10873"/>
                  </a:lnTo>
                  <a:lnTo>
                    <a:pt x="32049" y="5087"/>
                  </a:lnTo>
                  <a:lnTo>
                    <a:pt x="26146" y="1335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708082" y="703241"/>
              <a:ext cx="102761" cy="22180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835873" y="685605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4">
                  <a:moveTo>
                    <a:pt x="32558" y="70542"/>
                  </a:moveTo>
                  <a:lnTo>
                    <a:pt x="4408" y="70542"/>
                  </a:lnTo>
                  <a:lnTo>
                    <a:pt x="4408" y="235368"/>
                  </a:lnTo>
                  <a:lnTo>
                    <a:pt x="32558" y="235368"/>
                  </a:lnTo>
                  <a:lnTo>
                    <a:pt x="32558" y="70542"/>
                  </a:lnTo>
                  <a:close/>
                </a:path>
                <a:path w="37464" h="235584">
                  <a:moveTo>
                    <a:pt x="18653" y="0"/>
                  </a:moveTo>
                  <a:lnTo>
                    <a:pt x="11160" y="1335"/>
                  </a:lnTo>
                  <a:lnTo>
                    <a:pt x="5256" y="5087"/>
                  </a:lnTo>
                  <a:lnTo>
                    <a:pt x="1388" y="10873"/>
                  </a:lnTo>
                  <a:lnTo>
                    <a:pt x="0" y="18313"/>
                  </a:lnTo>
                  <a:lnTo>
                    <a:pt x="1388" y="25897"/>
                  </a:lnTo>
                  <a:lnTo>
                    <a:pt x="5256" y="31667"/>
                  </a:lnTo>
                  <a:lnTo>
                    <a:pt x="11160" y="35340"/>
                  </a:lnTo>
                  <a:lnTo>
                    <a:pt x="18653" y="36627"/>
                  </a:lnTo>
                  <a:lnTo>
                    <a:pt x="26146" y="35340"/>
                  </a:lnTo>
                  <a:lnTo>
                    <a:pt x="32049" y="31667"/>
                  </a:lnTo>
                  <a:lnTo>
                    <a:pt x="35917" y="25897"/>
                  </a:lnTo>
                  <a:lnTo>
                    <a:pt x="37306" y="18313"/>
                  </a:lnTo>
                  <a:lnTo>
                    <a:pt x="35917" y="10873"/>
                  </a:lnTo>
                  <a:lnTo>
                    <a:pt x="32049" y="5087"/>
                  </a:lnTo>
                  <a:lnTo>
                    <a:pt x="26146" y="1335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904788" y="752078"/>
              <a:ext cx="151598" cy="24486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574712" y="1089818"/>
            <a:ext cx="422909" cy="280670"/>
            <a:chOff x="574712" y="1089818"/>
            <a:chExt cx="422909" cy="280670"/>
          </a:xfrm>
        </p:grpSpPr>
        <p:sp>
          <p:nvSpPr>
            <p:cNvPr id="32" name="object 32"/>
            <p:cNvSpPr/>
            <p:nvPr/>
          </p:nvSpPr>
          <p:spPr>
            <a:xfrm>
              <a:off x="574712" y="1089818"/>
              <a:ext cx="343250" cy="22655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45874" y="1273296"/>
              <a:ext cx="52069" cy="97155"/>
            </a:xfrm>
            <a:custGeom>
              <a:avLst/>
              <a:gdLst/>
              <a:ahLst/>
              <a:cxnLst/>
              <a:rect l="l" t="t" r="r" b="b"/>
              <a:pathLst>
                <a:path w="52069" h="97155">
                  <a:moveTo>
                    <a:pt x="27810" y="0"/>
                  </a:moveTo>
                  <a:lnTo>
                    <a:pt x="19855" y="1356"/>
                  </a:lnTo>
                  <a:lnTo>
                    <a:pt x="13269" y="5256"/>
                  </a:lnTo>
                  <a:lnTo>
                    <a:pt x="8780" y="11446"/>
                  </a:lnTo>
                  <a:lnTo>
                    <a:pt x="7121" y="19670"/>
                  </a:lnTo>
                  <a:lnTo>
                    <a:pt x="8722" y="28181"/>
                  </a:lnTo>
                  <a:lnTo>
                    <a:pt x="13057" y="34338"/>
                  </a:lnTo>
                  <a:lnTo>
                    <a:pt x="19426" y="38079"/>
                  </a:lnTo>
                  <a:lnTo>
                    <a:pt x="27131" y="39341"/>
                  </a:lnTo>
                  <a:lnTo>
                    <a:pt x="29505" y="39341"/>
                  </a:lnTo>
                  <a:lnTo>
                    <a:pt x="30862" y="39001"/>
                  </a:lnTo>
                  <a:lnTo>
                    <a:pt x="28758" y="51857"/>
                  </a:lnTo>
                  <a:lnTo>
                    <a:pt x="22680" y="63250"/>
                  </a:lnTo>
                  <a:lnTo>
                    <a:pt x="12977" y="72863"/>
                  </a:lnTo>
                  <a:lnTo>
                    <a:pt x="0" y="80377"/>
                  </a:lnTo>
                  <a:lnTo>
                    <a:pt x="6782" y="96656"/>
                  </a:lnTo>
                  <a:lnTo>
                    <a:pt x="25510" y="86127"/>
                  </a:lnTo>
                  <a:lnTo>
                    <a:pt x="39595" y="71687"/>
                  </a:lnTo>
                  <a:lnTo>
                    <a:pt x="48466" y="53876"/>
                  </a:lnTo>
                  <a:lnTo>
                    <a:pt x="51550" y="33236"/>
                  </a:lnTo>
                  <a:lnTo>
                    <a:pt x="49939" y="19315"/>
                  </a:lnTo>
                  <a:lnTo>
                    <a:pt x="45276" y="8860"/>
                  </a:lnTo>
                  <a:lnTo>
                    <a:pt x="37814" y="2283"/>
                  </a:lnTo>
                  <a:lnTo>
                    <a:pt x="278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1083568" y="1089818"/>
            <a:ext cx="337185" cy="226695"/>
            <a:chOff x="1083568" y="1089818"/>
            <a:chExt cx="337185" cy="226695"/>
          </a:xfrm>
        </p:grpSpPr>
        <p:sp>
          <p:nvSpPr>
            <p:cNvPr id="35" name="object 35"/>
            <p:cNvSpPr/>
            <p:nvPr/>
          </p:nvSpPr>
          <p:spPr>
            <a:xfrm>
              <a:off x="1083568" y="1089818"/>
              <a:ext cx="182461" cy="22248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289464" y="1147473"/>
              <a:ext cx="131249" cy="1688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470230" y="1067434"/>
            <a:ext cx="493395" cy="249554"/>
            <a:chOff x="1470230" y="1067434"/>
            <a:chExt cx="493395" cy="249554"/>
          </a:xfrm>
        </p:grpSpPr>
        <p:sp>
          <p:nvSpPr>
            <p:cNvPr id="38" name="object 38"/>
            <p:cNvSpPr/>
            <p:nvPr/>
          </p:nvSpPr>
          <p:spPr>
            <a:xfrm>
              <a:off x="1470230" y="1067434"/>
              <a:ext cx="158042" cy="24893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53539" y="1143403"/>
              <a:ext cx="140067" cy="17296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31319" y="1143403"/>
              <a:ext cx="132267" cy="16889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1421569" y="1565844"/>
            <a:ext cx="241300" cy="140335"/>
            <a:chOff x="1421569" y="1565844"/>
            <a:chExt cx="241300" cy="140335"/>
          </a:xfrm>
        </p:grpSpPr>
        <p:sp>
          <p:nvSpPr>
            <p:cNvPr id="42" name="object 42"/>
            <p:cNvSpPr/>
            <p:nvPr/>
          </p:nvSpPr>
          <p:spPr>
            <a:xfrm>
              <a:off x="1421569" y="1573388"/>
              <a:ext cx="94101" cy="13023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538223" y="1565844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9058" y="41293"/>
                  </a:moveTo>
                  <a:lnTo>
                    <a:pt x="2580" y="41293"/>
                  </a:lnTo>
                  <a:lnTo>
                    <a:pt x="2580" y="137777"/>
                  </a:lnTo>
                  <a:lnTo>
                    <a:pt x="19058" y="137777"/>
                  </a:lnTo>
                  <a:lnTo>
                    <a:pt x="19058" y="41293"/>
                  </a:lnTo>
                  <a:close/>
                </a:path>
                <a:path w="22225" h="137794">
                  <a:moveTo>
                    <a:pt x="17271" y="0"/>
                  </a:moveTo>
                  <a:lnTo>
                    <a:pt x="4566" y="0"/>
                  </a:lnTo>
                  <a:lnTo>
                    <a:pt x="0" y="4367"/>
                  </a:lnTo>
                  <a:lnTo>
                    <a:pt x="0" y="17271"/>
                  </a:lnTo>
                  <a:lnTo>
                    <a:pt x="4566" y="21440"/>
                  </a:lnTo>
                  <a:lnTo>
                    <a:pt x="17271" y="21440"/>
                  </a:lnTo>
                  <a:lnTo>
                    <a:pt x="21837" y="17271"/>
                  </a:lnTo>
                  <a:lnTo>
                    <a:pt x="21837" y="4367"/>
                  </a:lnTo>
                  <a:lnTo>
                    <a:pt x="172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580707" y="1604755"/>
              <a:ext cx="81991" cy="10124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1727617" y="1565844"/>
            <a:ext cx="467995" cy="140335"/>
            <a:chOff x="1727617" y="1565844"/>
            <a:chExt cx="467995" cy="140335"/>
          </a:xfrm>
        </p:grpSpPr>
        <p:sp>
          <p:nvSpPr>
            <p:cNvPr id="46" name="object 46"/>
            <p:cNvSpPr/>
            <p:nvPr/>
          </p:nvSpPr>
          <p:spPr>
            <a:xfrm>
              <a:off x="1727617" y="1565844"/>
              <a:ext cx="112683" cy="138153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867320" y="1604755"/>
              <a:ext cx="77425" cy="9886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970891" y="1565844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9058" y="41293"/>
                  </a:moveTo>
                  <a:lnTo>
                    <a:pt x="2580" y="41293"/>
                  </a:lnTo>
                  <a:lnTo>
                    <a:pt x="2580" y="137777"/>
                  </a:lnTo>
                  <a:lnTo>
                    <a:pt x="19058" y="137777"/>
                  </a:lnTo>
                  <a:lnTo>
                    <a:pt x="19058" y="41293"/>
                  </a:lnTo>
                  <a:close/>
                </a:path>
                <a:path w="22225" h="137794">
                  <a:moveTo>
                    <a:pt x="17271" y="0"/>
                  </a:moveTo>
                  <a:lnTo>
                    <a:pt x="4566" y="0"/>
                  </a:lnTo>
                  <a:lnTo>
                    <a:pt x="0" y="4367"/>
                  </a:lnTo>
                  <a:lnTo>
                    <a:pt x="0" y="17271"/>
                  </a:lnTo>
                  <a:lnTo>
                    <a:pt x="4566" y="21440"/>
                  </a:lnTo>
                  <a:lnTo>
                    <a:pt x="17271" y="21440"/>
                  </a:lnTo>
                  <a:lnTo>
                    <a:pt x="21837" y="17271"/>
                  </a:lnTo>
                  <a:lnTo>
                    <a:pt x="21837" y="4367"/>
                  </a:lnTo>
                  <a:lnTo>
                    <a:pt x="172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013375" y="1604755"/>
              <a:ext cx="81991" cy="10124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118177" y="1604755"/>
              <a:ext cx="77425" cy="9886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572106" y="1559889"/>
            <a:ext cx="2302510" cy="398780"/>
            <a:chOff x="572106" y="1559889"/>
            <a:chExt cx="2302510" cy="398780"/>
          </a:xfrm>
        </p:grpSpPr>
        <p:sp>
          <p:nvSpPr>
            <p:cNvPr id="52" name="object 52"/>
            <p:cNvSpPr/>
            <p:nvPr/>
          </p:nvSpPr>
          <p:spPr>
            <a:xfrm>
              <a:off x="2259528" y="1562271"/>
              <a:ext cx="84572" cy="14373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373065" y="1567234"/>
              <a:ext cx="76829" cy="138769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479713" y="1559889"/>
              <a:ext cx="205812" cy="14611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708336" y="1604755"/>
              <a:ext cx="77425" cy="9886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572106" y="1564852"/>
              <a:ext cx="2301971" cy="39324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16774624" y="1658955"/>
            <a:ext cx="1489075" cy="291465"/>
            <a:chOff x="16774624" y="1658955"/>
            <a:chExt cx="1489075" cy="291465"/>
          </a:xfrm>
        </p:grpSpPr>
        <p:sp>
          <p:nvSpPr>
            <p:cNvPr id="58" name="object 58"/>
            <p:cNvSpPr/>
            <p:nvPr/>
          </p:nvSpPr>
          <p:spPr>
            <a:xfrm>
              <a:off x="16774618" y="1666202"/>
              <a:ext cx="426720" cy="284480"/>
            </a:xfrm>
            <a:custGeom>
              <a:avLst/>
              <a:gdLst/>
              <a:ahLst/>
              <a:cxnLst/>
              <a:rect l="l" t="t" r="r" b="b"/>
              <a:pathLst>
                <a:path w="426719" h="284480">
                  <a:moveTo>
                    <a:pt x="193636" y="14935"/>
                  </a:moveTo>
                  <a:lnTo>
                    <a:pt x="0" y="14935"/>
                  </a:lnTo>
                  <a:lnTo>
                    <a:pt x="0" y="44145"/>
                  </a:lnTo>
                  <a:lnTo>
                    <a:pt x="79705" y="44145"/>
                  </a:lnTo>
                  <a:lnTo>
                    <a:pt x="79705" y="279095"/>
                  </a:lnTo>
                  <a:lnTo>
                    <a:pt x="113525" y="279095"/>
                  </a:lnTo>
                  <a:lnTo>
                    <a:pt x="113525" y="44145"/>
                  </a:lnTo>
                  <a:lnTo>
                    <a:pt x="193636" y="44145"/>
                  </a:lnTo>
                  <a:lnTo>
                    <a:pt x="193636" y="14935"/>
                  </a:lnTo>
                  <a:close/>
                </a:path>
                <a:path w="426719" h="284480">
                  <a:moveTo>
                    <a:pt x="268185" y="83731"/>
                  </a:moveTo>
                  <a:lnTo>
                    <a:pt x="234772" y="83731"/>
                  </a:lnTo>
                  <a:lnTo>
                    <a:pt x="234772" y="279374"/>
                  </a:lnTo>
                  <a:lnTo>
                    <a:pt x="268185" y="279374"/>
                  </a:lnTo>
                  <a:lnTo>
                    <a:pt x="268185" y="83731"/>
                  </a:lnTo>
                  <a:close/>
                </a:path>
                <a:path w="426719" h="284480">
                  <a:moveTo>
                    <a:pt x="273824" y="21742"/>
                  </a:moveTo>
                  <a:lnTo>
                    <a:pt x="272173" y="12915"/>
                  </a:lnTo>
                  <a:lnTo>
                    <a:pt x="267576" y="6045"/>
                  </a:lnTo>
                  <a:lnTo>
                    <a:pt x="260578" y="1587"/>
                  </a:lnTo>
                  <a:lnTo>
                    <a:pt x="251675" y="0"/>
                  </a:lnTo>
                  <a:lnTo>
                    <a:pt x="242785" y="1587"/>
                  </a:lnTo>
                  <a:lnTo>
                    <a:pt x="235775" y="6045"/>
                  </a:lnTo>
                  <a:lnTo>
                    <a:pt x="231190" y="12915"/>
                  </a:lnTo>
                  <a:lnTo>
                    <a:pt x="229539" y="21742"/>
                  </a:lnTo>
                  <a:lnTo>
                    <a:pt x="231190" y="30746"/>
                  </a:lnTo>
                  <a:lnTo>
                    <a:pt x="235775" y="37592"/>
                  </a:lnTo>
                  <a:lnTo>
                    <a:pt x="242785" y="41948"/>
                  </a:lnTo>
                  <a:lnTo>
                    <a:pt x="251675" y="43484"/>
                  </a:lnTo>
                  <a:lnTo>
                    <a:pt x="260578" y="41948"/>
                  </a:lnTo>
                  <a:lnTo>
                    <a:pt x="267576" y="37592"/>
                  </a:lnTo>
                  <a:lnTo>
                    <a:pt x="272173" y="30746"/>
                  </a:lnTo>
                  <a:lnTo>
                    <a:pt x="273824" y="21742"/>
                  </a:lnTo>
                  <a:close/>
                </a:path>
                <a:path w="426719" h="284480">
                  <a:moveTo>
                    <a:pt x="426504" y="275755"/>
                  </a:moveTo>
                  <a:lnTo>
                    <a:pt x="419671" y="252006"/>
                  </a:lnTo>
                  <a:lnTo>
                    <a:pt x="411619" y="255625"/>
                  </a:lnTo>
                  <a:lnTo>
                    <a:pt x="404368" y="256832"/>
                  </a:lnTo>
                  <a:lnTo>
                    <a:pt x="397129" y="256832"/>
                  </a:lnTo>
                  <a:lnTo>
                    <a:pt x="383070" y="254330"/>
                  </a:lnTo>
                  <a:lnTo>
                    <a:pt x="373722" y="247027"/>
                  </a:lnTo>
                  <a:lnTo>
                    <a:pt x="368541" y="235267"/>
                  </a:lnTo>
                  <a:lnTo>
                    <a:pt x="366928" y="219392"/>
                  </a:lnTo>
                  <a:lnTo>
                    <a:pt x="366928" y="110705"/>
                  </a:lnTo>
                  <a:lnTo>
                    <a:pt x="420065" y="110705"/>
                  </a:lnTo>
                  <a:lnTo>
                    <a:pt x="420065" y="83731"/>
                  </a:lnTo>
                  <a:lnTo>
                    <a:pt x="366928" y="83731"/>
                  </a:lnTo>
                  <a:lnTo>
                    <a:pt x="366928" y="20942"/>
                  </a:lnTo>
                  <a:lnTo>
                    <a:pt x="339153" y="20942"/>
                  </a:lnTo>
                  <a:lnTo>
                    <a:pt x="335127" y="83731"/>
                  </a:lnTo>
                  <a:lnTo>
                    <a:pt x="304533" y="85750"/>
                  </a:lnTo>
                  <a:lnTo>
                    <a:pt x="304533" y="110705"/>
                  </a:lnTo>
                  <a:lnTo>
                    <a:pt x="333514" y="110705"/>
                  </a:lnTo>
                  <a:lnTo>
                    <a:pt x="333514" y="218592"/>
                  </a:lnTo>
                  <a:lnTo>
                    <a:pt x="336372" y="245313"/>
                  </a:lnTo>
                  <a:lnTo>
                    <a:pt x="345795" y="266039"/>
                  </a:lnTo>
                  <a:lnTo>
                    <a:pt x="363067" y="279450"/>
                  </a:lnTo>
                  <a:lnTo>
                    <a:pt x="389470" y="284213"/>
                  </a:lnTo>
                  <a:lnTo>
                    <a:pt x="399389" y="283565"/>
                  </a:lnTo>
                  <a:lnTo>
                    <a:pt x="409054" y="281800"/>
                  </a:lnTo>
                  <a:lnTo>
                    <a:pt x="418172" y="279120"/>
                  </a:lnTo>
                  <a:lnTo>
                    <a:pt x="426504" y="27575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7215625" y="1745102"/>
              <a:ext cx="166255" cy="20530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7425920" y="1658955"/>
              <a:ext cx="54610" cy="291465"/>
            </a:xfrm>
            <a:custGeom>
              <a:avLst/>
              <a:gdLst/>
              <a:ahLst/>
              <a:cxnLst/>
              <a:rect l="l" t="t" r="r" b="b"/>
              <a:pathLst>
                <a:path w="54609" h="291464">
                  <a:moveTo>
                    <a:pt x="33412" y="0"/>
                  </a:moveTo>
                  <a:lnTo>
                    <a:pt x="0" y="0"/>
                  </a:lnTo>
                  <a:lnTo>
                    <a:pt x="0" y="247169"/>
                  </a:lnTo>
                  <a:lnTo>
                    <a:pt x="1962" y="265976"/>
                  </a:lnTo>
                  <a:lnTo>
                    <a:pt x="8151" y="279877"/>
                  </a:lnTo>
                  <a:lnTo>
                    <a:pt x="19020" y="288494"/>
                  </a:lnTo>
                  <a:lnTo>
                    <a:pt x="35022" y="291451"/>
                  </a:lnTo>
                  <a:lnTo>
                    <a:pt x="43476" y="291451"/>
                  </a:lnTo>
                  <a:lnTo>
                    <a:pt x="49514" y="290243"/>
                  </a:lnTo>
                  <a:lnTo>
                    <a:pt x="54345" y="287828"/>
                  </a:lnTo>
                  <a:lnTo>
                    <a:pt x="49917" y="262869"/>
                  </a:lnTo>
                  <a:lnTo>
                    <a:pt x="46696" y="263674"/>
                  </a:lnTo>
                  <a:lnTo>
                    <a:pt x="37840" y="263674"/>
                  </a:lnTo>
                  <a:lnTo>
                    <a:pt x="33412" y="260051"/>
                  </a:lnTo>
                  <a:lnTo>
                    <a:pt x="334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7507197" y="1745102"/>
              <a:ext cx="144517" cy="205303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7681182" y="1745102"/>
              <a:ext cx="166256" cy="205303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7885919" y="1666202"/>
              <a:ext cx="197485" cy="284480"/>
            </a:xfrm>
            <a:custGeom>
              <a:avLst/>
              <a:gdLst/>
              <a:ahLst/>
              <a:cxnLst/>
              <a:rect l="l" t="t" r="r" b="b"/>
              <a:pathLst>
                <a:path w="197484" h="284480">
                  <a:moveTo>
                    <a:pt x="38646" y="83731"/>
                  </a:moveTo>
                  <a:lnTo>
                    <a:pt x="5232" y="83731"/>
                  </a:lnTo>
                  <a:lnTo>
                    <a:pt x="5232" y="279374"/>
                  </a:lnTo>
                  <a:lnTo>
                    <a:pt x="38646" y="279374"/>
                  </a:lnTo>
                  <a:lnTo>
                    <a:pt x="38646" y="83731"/>
                  </a:lnTo>
                  <a:close/>
                </a:path>
                <a:path w="197484" h="284480">
                  <a:moveTo>
                    <a:pt x="44284" y="21742"/>
                  </a:moveTo>
                  <a:lnTo>
                    <a:pt x="42633" y="12915"/>
                  </a:lnTo>
                  <a:lnTo>
                    <a:pt x="38036" y="6045"/>
                  </a:lnTo>
                  <a:lnTo>
                    <a:pt x="31038" y="1587"/>
                  </a:lnTo>
                  <a:lnTo>
                    <a:pt x="22136" y="0"/>
                  </a:lnTo>
                  <a:lnTo>
                    <a:pt x="13246" y="1587"/>
                  </a:lnTo>
                  <a:lnTo>
                    <a:pt x="6235" y="6045"/>
                  </a:lnTo>
                  <a:lnTo>
                    <a:pt x="1651" y="12915"/>
                  </a:lnTo>
                  <a:lnTo>
                    <a:pt x="0" y="21742"/>
                  </a:lnTo>
                  <a:lnTo>
                    <a:pt x="1651" y="30746"/>
                  </a:lnTo>
                  <a:lnTo>
                    <a:pt x="6235" y="37592"/>
                  </a:lnTo>
                  <a:lnTo>
                    <a:pt x="13246" y="41948"/>
                  </a:lnTo>
                  <a:lnTo>
                    <a:pt x="22136" y="43484"/>
                  </a:lnTo>
                  <a:lnTo>
                    <a:pt x="31038" y="41948"/>
                  </a:lnTo>
                  <a:lnTo>
                    <a:pt x="38036" y="37592"/>
                  </a:lnTo>
                  <a:lnTo>
                    <a:pt x="42633" y="30746"/>
                  </a:lnTo>
                  <a:lnTo>
                    <a:pt x="44284" y="21742"/>
                  </a:lnTo>
                  <a:close/>
                </a:path>
                <a:path w="197484" h="284480">
                  <a:moveTo>
                    <a:pt x="196964" y="275755"/>
                  </a:moveTo>
                  <a:lnTo>
                    <a:pt x="190131" y="252006"/>
                  </a:lnTo>
                  <a:lnTo>
                    <a:pt x="182079" y="255625"/>
                  </a:lnTo>
                  <a:lnTo>
                    <a:pt x="174828" y="256832"/>
                  </a:lnTo>
                  <a:lnTo>
                    <a:pt x="167576" y="256832"/>
                  </a:lnTo>
                  <a:lnTo>
                    <a:pt x="153530" y="254330"/>
                  </a:lnTo>
                  <a:lnTo>
                    <a:pt x="144183" y="247027"/>
                  </a:lnTo>
                  <a:lnTo>
                    <a:pt x="138988" y="235267"/>
                  </a:lnTo>
                  <a:lnTo>
                    <a:pt x="137388" y="219392"/>
                  </a:lnTo>
                  <a:lnTo>
                    <a:pt x="137388" y="110705"/>
                  </a:lnTo>
                  <a:lnTo>
                    <a:pt x="190525" y="110705"/>
                  </a:lnTo>
                  <a:lnTo>
                    <a:pt x="190525" y="83731"/>
                  </a:lnTo>
                  <a:lnTo>
                    <a:pt x="137388" y="83731"/>
                  </a:lnTo>
                  <a:lnTo>
                    <a:pt x="137388" y="20942"/>
                  </a:lnTo>
                  <a:lnTo>
                    <a:pt x="109613" y="20942"/>
                  </a:lnTo>
                  <a:lnTo>
                    <a:pt x="105587" y="83731"/>
                  </a:lnTo>
                  <a:lnTo>
                    <a:pt x="74993" y="85750"/>
                  </a:lnTo>
                  <a:lnTo>
                    <a:pt x="74993" y="110705"/>
                  </a:lnTo>
                  <a:lnTo>
                    <a:pt x="103974" y="110705"/>
                  </a:lnTo>
                  <a:lnTo>
                    <a:pt x="103974" y="218592"/>
                  </a:lnTo>
                  <a:lnTo>
                    <a:pt x="106832" y="245313"/>
                  </a:lnTo>
                  <a:lnTo>
                    <a:pt x="116255" y="266039"/>
                  </a:lnTo>
                  <a:lnTo>
                    <a:pt x="133527" y="279450"/>
                  </a:lnTo>
                  <a:lnTo>
                    <a:pt x="159931" y="284213"/>
                  </a:lnTo>
                  <a:lnTo>
                    <a:pt x="169849" y="283565"/>
                  </a:lnTo>
                  <a:lnTo>
                    <a:pt x="179514" y="281800"/>
                  </a:lnTo>
                  <a:lnTo>
                    <a:pt x="188633" y="279120"/>
                  </a:lnTo>
                  <a:lnTo>
                    <a:pt x="196964" y="27575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18097386" y="1745102"/>
              <a:ext cx="166256" cy="20530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/>
          <p:cNvSpPr/>
          <p:nvPr/>
        </p:nvSpPr>
        <p:spPr>
          <a:xfrm>
            <a:off x="11713795" y="1669021"/>
            <a:ext cx="374015" cy="281940"/>
          </a:xfrm>
          <a:custGeom>
            <a:avLst/>
            <a:gdLst/>
            <a:ahLst/>
            <a:cxnLst/>
            <a:rect l="l" t="t" r="r" b="b"/>
            <a:pathLst>
              <a:path w="374015" h="281939">
                <a:moveTo>
                  <a:pt x="183172" y="276555"/>
                </a:moveTo>
                <a:lnTo>
                  <a:pt x="118059" y="165049"/>
                </a:lnTo>
                <a:lnTo>
                  <a:pt x="115938" y="161429"/>
                </a:lnTo>
                <a:lnTo>
                  <a:pt x="140296" y="151663"/>
                </a:lnTo>
                <a:lnTo>
                  <a:pt x="157086" y="137680"/>
                </a:lnTo>
                <a:lnTo>
                  <a:pt x="158965" y="136118"/>
                </a:lnTo>
                <a:lnTo>
                  <a:pt x="170903" y="114617"/>
                </a:lnTo>
                <a:lnTo>
                  <a:pt x="175120" y="86956"/>
                </a:lnTo>
                <a:lnTo>
                  <a:pt x="168236" y="52057"/>
                </a:lnTo>
                <a:lnTo>
                  <a:pt x="158064" y="39852"/>
                </a:lnTo>
                <a:lnTo>
                  <a:pt x="149047" y="29032"/>
                </a:lnTo>
                <a:lnTo>
                  <a:pt x="141300" y="25692"/>
                </a:lnTo>
                <a:lnTo>
                  <a:pt x="141300" y="86956"/>
                </a:lnTo>
                <a:lnTo>
                  <a:pt x="137134" y="109143"/>
                </a:lnTo>
                <a:lnTo>
                  <a:pt x="124891" y="124993"/>
                </a:lnTo>
                <a:lnTo>
                  <a:pt x="104952" y="134505"/>
                </a:lnTo>
                <a:lnTo>
                  <a:pt x="77698" y="137680"/>
                </a:lnTo>
                <a:lnTo>
                  <a:pt x="33820" y="137680"/>
                </a:lnTo>
                <a:lnTo>
                  <a:pt x="33820" y="39852"/>
                </a:lnTo>
                <a:lnTo>
                  <a:pt x="77698" y="39852"/>
                </a:lnTo>
                <a:lnTo>
                  <a:pt x="104952" y="42341"/>
                </a:lnTo>
                <a:lnTo>
                  <a:pt x="124891" y="50419"/>
                </a:lnTo>
                <a:lnTo>
                  <a:pt x="137134" y="64985"/>
                </a:lnTo>
                <a:lnTo>
                  <a:pt x="141300" y="86956"/>
                </a:lnTo>
                <a:lnTo>
                  <a:pt x="141300" y="25692"/>
                </a:lnTo>
                <a:lnTo>
                  <a:pt x="119748" y="16357"/>
                </a:lnTo>
                <a:lnTo>
                  <a:pt x="82524" y="12484"/>
                </a:lnTo>
                <a:lnTo>
                  <a:pt x="0" y="12484"/>
                </a:lnTo>
                <a:lnTo>
                  <a:pt x="0" y="276555"/>
                </a:lnTo>
                <a:lnTo>
                  <a:pt x="33820" y="276555"/>
                </a:lnTo>
                <a:lnTo>
                  <a:pt x="33820" y="165049"/>
                </a:lnTo>
                <a:lnTo>
                  <a:pt x="81318" y="165049"/>
                </a:lnTo>
                <a:lnTo>
                  <a:pt x="144919" y="276555"/>
                </a:lnTo>
                <a:lnTo>
                  <a:pt x="183172" y="276555"/>
                </a:lnTo>
                <a:close/>
              </a:path>
              <a:path w="374015" h="281939">
                <a:moveTo>
                  <a:pt x="277850" y="20129"/>
                </a:moveTo>
                <a:lnTo>
                  <a:pt x="276352" y="12230"/>
                </a:lnTo>
                <a:lnTo>
                  <a:pt x="272211" y="5842"/>
                </a:lnTo>
                <a:lnTo>
                  <a:pt x="265963" y="1562"/>
                </a:lnTo>
                <a:lnTo>
                  <a:pt x="258127" y="0"/>
                </a:lnTo>
                <a:lnTo>
                  <a:pt x="250050" y="1562"/>
                </a:lnTo>
                <a:lnTo>
                  <a:pt x="243674" y="5842"/>
                </a:lnTo>
                <a:lnTo>
                  <a:pt x="239496" y="12230"/>
                </a:lnTo>
                <a:lnTo>
                  <a:pt x="237998" y="20129"/>
                </a:lnTo>
                <a:lnTo>
                  <a:pt x="239496" y="28028"/>
                </a:lnTo>
                <a:lnTo>
                  <a:pt x="243674" y="34417"/>
                </a:lnTo>
                <a:lnTo>
                  <a:pt x="250050" y="38696"/>
                </a:lnTo>
                <a:lnTo>
                  <a:pt x="258127" y="40259"/>
                </a:lnTo>
                <a:lnTo>
                  <a:pt x="265963" y="38696"/>
                </a:lnTo>
                <a:lnTo>
                  <a:pt x="272211" y="34417"/>
                </a:lnTo>
                <a:lnTo>
                  <a:pt x="276352" y="28028"/>
                </a:lnTo>
                <a:lnTo>
                  <a:pt x="277850" y="20129"/>
                </a:lnTo>
                <a:close/>
              </a:path>
              <a:path w="374015" h="281939">
                <a:moveTo>
                  <a:pt x="355536" y="20129"/>
                </a:moveTo>
                <a:lnTo>
                  <a:pt x="354037" y="12230"/>
                </a:lnTo>
                <a:lnTo>
                  <a:pt x="349859" y="5842"/>
                </a:lnTo>
                <a:lnTo>
                  <a:pt x="343484" y="1562"/>
                </a:lnTo>
                <a:lnTo>
                  <a:pt x="335419" y="0"/>
                </a:lnTo>
                <a:lnTo>
                  <a:pt x="327571" y="1562"/>
                </a:lnTo>
                <a:lnTo>
                  <a:pt x="321322" y="5842"/>
                </a:lnTo>
                <a:lnTo>
                  <a:pt x="317182" y="12230"/>
                </a:lnTo>
                <a:lnTo>
                  <a:pt x="315683" y="20129"/>
                </a:lnTo>
                <a:lnTo>
                  <a:pt x="317182" y="28028"/>
                </a:lnTo>
                <a:lnTo>
                  <a:pt x="321322" y="34417"/>
                </a:lnTo>
                <a:lnTo>
                  <a:pt x="327571" y="38696"/>
                </a:lnTo>
                <a:lnTo>
                  <a:pt x="335419" y="40259"/>
                </a:lnTo>
                <a:lnTo>
                  <a:pt x="343484" y="38696"/>
                </a:lnTo>
                <a:lnTo>
                  <a:pt x="349859" y="34417"/>
                </a:lnTo>
                <a:lnTo>
                  <a:pt x="354037" y="28028"/>
                </a:lnTo>
                <a:lnTo>
                  <a:pt x="355536" y="20129"/>
                </a:lnTo>
                <a:close/>
              </a:path>
              <a:path w="374015" h="281939">
                <a:moveTo>
                  <a:pt x="373659" y="80911"/>
                </a:moveTo>
                <a:lnTo>
                  <a:pt x="340245" y="80911"/>
                </a:lnTo>
                <a:lnTo>
                  <a:pt x="340245" y="219392"/>
                </a:lnTo>
                <a:lnTo>
                  <a:pt x="327266" y="234238"/>
                </a:lnTo>
                <a:lnTo>
                  <a:pt x="314883" y="244500"/>
                </a:lnTo>
                <a:lnTo>
                  <a:pt x="302196" y="250469"/>
                </a:lnTo>
                <a:lnTo>
                  <a:pt x="288315" y="252412"/>
                </a:lnTo>
                <a:lnTo>
                  <a:pt x="271653" y="249389"/>
                </a:lnTo>
                <a:lnTo>
                  <a:pt x="260134" y="240030"/>
                </a:lnTo>
                <a:lnTo>
                  <a:pt x="253441" y="223875"/>
                </a:lnTo>
                <a:lnTo>
                  <a:pt x="251282" y="200482"/>
                </a:lnTo>
                <a:lnTo>
                  <a:pt x="251282" y="80911"/>
                </a:lnTo>
                <a:lnTo>
                  <a:pt x="217868" y="80911"/>
                </a:lnTo>
                <a:lnTo>
                  <a:pt x="217868" y="204901"/>
                </a:lnTo>
                <a:lnTo>
                  <a:pt x="221411" y="237909"/>
                </a:lnTo>
                <a:lnTo>
                  <a:pt x="232308" y="261861"/>
                </a:lnTo>
                <a:lnTo>
                  <a:pt x="250977" y="276453"/>
                </a:lnTo>
                <a:lnTo>
                  <a:pt x="277850" y="281393"/>
                </a:lnTo>
                <a:lnTo>
                  <a:pt x="296748" y="278853"/>
                </a:lnTo>
                <a:lnTo>
                  <a:pt x="313372" y="271678"/>
                </a:lnTo>
                <a:lnTo>
                  <a:pt x="328345" y="260502"/>
                </a:lnTo>
                <a:lnTo>
                  <a:pt x="336092" y="252412"/>
                </a:lnTo>
                <a:lnTo>
                  <a:pt x="342252" y="245960"/>
                </a:lnTo>
                <a:lnTo>
                  <a:pt x="343458" y="245960"/>
                </a:lnTo>
                <a:lnTo>
                  <a:pt x="346278" y="276555"/>
                </a:lnTo>
                <a:lnTo>
                  <a:pt x="373659" y="276555"/>
                </a:lnTo>
                <a:lnTo>
                  <a:pt x="373659" y="245960"/>
                </a:lnTo>
                <a:lnTo>
                  <a:pt x="373659" y="8091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6" name="object 66"/>
          <p:cNvGrpSpPr/>
          <p:nvPr/>
        </p:nvGrpSpPr>
        <p:grpSpPr>
          <a:xfrm>
            <a:off x="12133911" y="1658955"/>
            <a:ext cx="1129665" cy="291465"/>
            <a:chOff x="12133911" y="1658955"/>
            <a:chExt cx="1129665" cy="291465"/>
          </a:xfrm>
        </p:grpSpPr>
        <p:sp>
          <p:nvSpPr>
            <p:cNvPr id="67" name="object 67"/>
            <p:cNvSpPr/>
            <p:nvPr/>
          </p:nvSpPr>
          <p:spPr>
            <a:xfrm>
              <a:off x="12133911" y="1745102"/>
              <a:ext cx="154984" cy="205303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2325850" y="1658955"/>
              <a:ext cx="163195" cy="287020"/>
            </a:xfrm>
            <a:custGeom>
              <a:avLst/>
              <a:gdLst/>
              <a:ahLst/>
              <a:cxnLst/>
              <a:rect l="l" t="t" r="r" b="b"/>
              <a:pathLst>
                <a:path w="163195" h="287019">
                  <a:moveTo>
                    <a:pt x="33009" y="0"/>
                  </a:moveTo>
                  <a:lnTo>
                    <a:pt x="0" y="0"/>
                  </a:lnTo>
                  <a:lnTo>
                    <a:pt x="0" y="286620"/>
                  </a:lnTo>
                  <a:lnTo>
                    <a:pt x="33009" y="286620"/>
                  </a:lnTo>
                  <a:lnTo>
                    <a:pt x="33009" y="235093"/>
                  </a:lnTo>
                  <a:lnTo>
                    <a:pt x="69239" y="192824"/>
                  </a:lnTo>
                  <a:lnTo>
                    <a:pt x="126402" y="286620"/>
                  </a:lnTo>
                  <a:lnTo>
                    <a:pt x="162632" y="286620"/>
                  </a:lnTo>
                  <a:lnTo>
                    <a:pt x="88965" y="169878"/>
                  </a:lnTo>
                  <a:lnTo>
                    <a:pt x="154179" y="90977"/>
                  </a:lnTo>
                  <a:lnTo>
                    <a:pt x="116741" y="90977"/>
                  </a:lnTo>
                  <a:lnTo>
                    <a:pt x="34217" y="193227"/>
                  </a:lnTo>
                  <a:lnTo>
                    <a:pt x="33009" y="193227"/>
                  </a:lnTo>
                  <a:lnTo>
                    <a:pt x="330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2506678" y="1745102"/>
              <a:ext cx="144517" cy="205303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2680664" y="1745102"/>
              <a:ext cx="166255" cy="20530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2885433" y="1666202"/>
              <a:ext cx="197485" cy="284480"/>
            </a:xfrm>
            <a:custGeom>
              <a:avLst/>
              <a:gdLst/>
              <a:ahLst/>
              <a:cxnLst/>
              <a:rect l="l" t="t" r="r" b="b"/>
              <a:pathLst>
                <a:path w="197484" h="284480">
                  <a:moveTo>
                    <a:pt x="38646" y="83731"/>
                  </a:moveTo>
                  <a:lnTo>
                    <a:pt x="5245" y="83731"/>
                  </a:lnTo>
                  <a:lnTo>
                    <a:pt x="5245" y="279374"/>
                  </a:lnTo>
                  <a:lnTo>
                    <a:pt x="38646" y="279374"/>
                  </a:lnTo>
                  <a:lnTo>
                    <a:pt x="38646" y="83731"/>
                  </a:lnTo>
                  <a:close/>
                </a:path>
                <a:path w="197484" h="284480">
                  <a:moveTo>
                    <a:pt x="44284" y="21742"/>
                  </a:moveTo>
                  <a:lnTo>
                    <a:pt x="42633" y="12915"/>
                  </a:lnTo>
                  <a:lnTo>
                    <a:pt x="38049" y="6045"/>
                  </a:lnTo>
                  <a:lnTo>
                    <a:pt x="31038" y="1587"/>
                  </a:lnTo>
                  <a:lnTo>
                    <a:pt x="22148" y="0"/>
                  </a:lnTo>
                  <a:lnTo>
                    <a:pt x="13258" y="1587"/>
                  </a:lnTo>
                  <a:lnTo>
                    <a:pt x="6248" y="6045"/>
                  </a:lnTo>
                  <a:lnTo>
                    <a:pt x="1651" y="12915"/>
                  </a:lnTo>
                  <a:lnTo>
                    <a:pt x="0" y="21742"/>
                  </a:lnTo>
                  <a:lnTo>
                    <a:pt x="1651" y="30746"/>
                  </a:lnTo>
                  <a:lnTo>
                    <a:pt x="6248" y="37592"/>
                  </a:lnTo>
                  <a:lnTo>
                    <a:pt x="13258" y="41948"/>
                  </a:lnTo>
                  <a:lnTo>
                    <a:pt x="22148" y="43484"/>
                  </a:lnTo>
                  <a:lnTo>
                    <a:pt x="31038" y="41948"/>
                  </a:lnTo>
                  <a:lnTo>
                    <a:pt x="38049" y="37592"/>
                  </a:lnTo>
                  <a:lnTo>
                    <a:pt x="42633" y="30746"/>
                  </a:lnTo>
                  <a:lnTo>
                    <a:pt x="44284" y="21742"/>
                  </a:lnTo>
                  <a:close/>
                </a:path>
                <a:path w="197484" h="284480">
                  <a:moveTo>
                    <a:pt x="196977" y="275755"/>
                  </a:moveTo>
                  <a:lnTo>
                    <a:pt x="190131" y="252006"/>
                  </a:lnTo>
                  <a:lnTo>
                    <a:pt x="182079" y="255625"/>
                  </a:lnTo>
                  <a:lnTo>
                    <a:pt x="174840" y="256832"/>
                  </a:lnTo>
                  <a:lnTo>
                    <a:pt x="167589" y="256832"/>
                  </a:lnTo>
                  <a:lnTo>
                    <a:pt x="153530" y="254330"/>
                  </a:lnTo>
                  <a:lnTo>
                    <a:pt x="144195" y="247027"/>
                  </a:lnTo>
                  <a:lnTo>
                    <a:pt x="139001" y="235267"/>
                  </a:lnTo>
                  <a:lnTo>
                    <a:pt x="137401" y="219392"/>
                  </a:lnTo>
                  <a:lnTo>
                    <a:pt x="137401" y="110705"/>
                  </a:lnTo>
                  <a:lnTo>
                    <a:pt x="190538" y="110705"/>
                  </a:lnTo>
                  <a:lnTo>
                    <a:pt x="190538" y="83731"/>
                  </a:lnTo>
                  <a:lnTo>
                    <a:pt x="137401" y="83731"/>
                  </a:lnTo>
                  <a:lnTo>
                    <a:pt x="137401" y="20942"/>
                  </a:lnTo>
                  <a:lnTo>
                    <a:pt x="109626" y="20942"/>
                  </a:lnTo>
                  <a:lnTo>
                    <a:pt x="105600" y="83731"/>
                  </a:lnTo>
                  <a:lnTo>
                    <a:pt x="75006" y="85750"/>
                  </a:lnTo>
                  <a:lnTo>
                    <a:pt x="75006" y="110705"/>
                  </a:lnTo>
                  <a:lnTo>
                    <a:pt x="103987" y="110705"/>
                  </a:lnTo>
                  <a:lnTo>
                    <a:pt x="103987" y="218592"/>
                  </a:lnTo>
                  <a:lnTo>
                    <a:pt x="106845" y="245313"/>
                  </a:lnTo>
                  <a:lnTo>
                    <a:pt x="116268" y="266039"/>
                  </a:lnTo>
                  <a:lnTo>
                    <a:pt x="133540" y="279450"/>
                  </a:lnTo>
                  <a:lnTo>
                    <a:pt x="159943" y="284213"/>
                  </a:lnTo>
                  <a:lnTo>
                    <a:pt x="169862" y="283565"/>
                  </a:lnTo>
                  <a:lnTo>
                    <a:pt x="179514" y="281800"/>
                  </a:lnTo>
                  <a:lnTo>
                    <a:pt x="188645" y="279120"/>
                  </a:lnTo>
                  <a:lnTo>
                    <a:pt x="196977" y="27575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13096908" y="1745102"/>
              <a:ext cx="166256" cy="20530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7226" y="0"/>
            <a:ext cx="0" cy="7292340"/>
          </a:xfrm>
          <a:custGeom>
            <a:avLst/>
            <a:gdLst/>
            <a:ahLst/>
            <a:cxnLst/>
            <a:rect l="l" t="t" r="r" b="b"/>
            <a:pathLst>
              <a:path w="0" h="7292340">
                <a:moveTo>
                  <a:pt x="0" y="0"/>
                </a:moveTo>
                <a:lnTo>
                  <a:pt x="0" y="7291997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60291" y="0"/>
            <a:ext cx="0" cy="7292340"/>
          </a:xfrm>
          <a:custGeom>
            <a:avLst/>
            <a:gdLst/>
            <a:ahLst/>
            <a:cxnLst/>
            <a:rect l="l" t="t" r="r" b="b"/>
            <a:pathLst>
              <a:path w="0" h="7292340">
                <a:moveTo>
                  <a:pt x="0" y="0"/>
                </a:moveTo>
                <a:lnTo>
                  <a:pt x="0" y="7291997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35207" y="0"/>
            <a:ext cx="0" cy="7292340"/>
          </a:xfrm>
          <a:custGeom>
            <a:avLst/>
            <a:gdLst/>
            <a:ahLst/>
            <a:cxnLst/>
            <a:rect l="l" t="t" r="r" b="b"/>
            <a:pathLst>
              <a:path w="0" h="7292340">
                <a:moveTo>
                  <a:pt x="0" y="0"/>
                </a:moveTo>
                <a:lnTo>
                  <a:pt x="0" y="7291997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81495" y="675431"/>
            <a:ext cx="1137920" cy="250190"/>
            <a:chOff x="581495" y="675431"/>
            <a:chExt cx="1137920" cy="250190"/>
          </a:xfrm>
        </p:grpSpPr>
        <p:sp>
          <p:nvSpPr>
            <p:cNvPr id="6" name="object 6"/>
            <p:cNvSpPr/>
            <p:nvPr/>
          </p:nvSpPr>
          <p:spPr>
            <a:xfrm>
              <a:off x="581495" y="698493"/>
              <a:ext cx="250629" cy="22248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62817" y="685605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5" h="235584">
                  <a:moveTo>
                    <a:pt x="32558" y="70542"/>
                  </a:moveTo>
                  <a:lnTo>
                    <a:pt x="4408" y="70542"/>
                  </a:lnTo>
                  <a:lnTo>
                    <a:pt x="4408" y="235368"/>
                  </a:lnTo>
                  <a:lnTo>
                    <a:pt x="32558" y="235368"/>
                  </a:lnTo>
                  <a:lnTo>
                    <a:pt x="32558" y="70542"/>
                  </a:lnTo>
                  <a:close/>
                </a:path>
                <a:path w="37465" h="235584">
                  <a:moveTo>
                    <a:pt x="18653" y="0"/>
                  </a:moveTo>
                  <a:lnTo>
                    <a:pt x="11160" y="1335"/>
                  </a:lnTo>
                  <a:lnTo>
                    <a:pt x="5256" y="5087"/>
                  </a:lnTo>
                  <a:lnTo>
                    <a:pt x="1388" y="10873"/>
                  </a:lnTo>
                  <a:lnTo>
                    <a:pt x="0" y="18313"/>
                  </a:lnTo>
                  <a:lnTo>
                    <a:pt x="1388" y="25897"/>
                  </a:lnTo>
                  <a:lnTo>
                    <a:pt x="5256" y="31667"/>
                  </a:lnTo>
                  <a:lnTo>
                    <a:pt x="11160" y="35340"/>
                  </a:lnTo>
                  <a:lnTo>
                    <a:pt x="18653" y="36627"/>
                  </a:lnTo>
                  <a:lnTo>
                    <a:pt x="26146" y="35340"/>
                  </a:lnTo>
                  <a:lnTo>
                    <a:pt x="32049" y="31667"/>
                  </a:lnTo>
                  <a:lnTo>
                    <a:pt x="35917" y="25897"/>
                  </a:lnTo>
                  <a:lnTo>
                    <a:pt x="37306" y="18313"/>
                  </a:lnTo>
                  <a:lnTo>
                    <a:pt x="35917" y="10873"/>
                  </a:lnTo>
                  <a:lnTo>
                    <a:pt x="32049" y="5087"/>
                  </a:lnTo>
                  <a:lnTo>
                    <a:pt x="26146" y="1335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34038" y="752078"/>
              <a:ext cx="130571" cy="1729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96388" y="679501"/>
              <a:ext cx="287359" cy="2455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21460" y="675431"/>
              <a:ext cx="297330" cy="2496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765932" y="679501"/>
            <a:ext cx="196215" cy="245745"/>
            <a:chOff x="1765932" y="679501"/>
            <a:chExt cx="196215" cy="245745"/>
          </a:xfrm>
        </p:grpSpPr>
        <p:sp>
          <p:nvSpPr>
            <p:cNvPr id="12" name="object 12"/>
            <p:cNvSpPr/>
            <p:nvPr/>
          </p:nvSpPr>
          <p:spPr>
            <a:xfrm>
              <a:off x="1765932" y="679501"/>
              <a:ext cx="46355" cy="245745"/>
            </a:xfrm>
            <a:custGeom>
              <a:avLst/>
              <a:gdLst/>
              <a:ahLst/>
              <a:cxnLst/>
              <a:rect l="l" t="t" r="r" b="b"/>
              <a:pathLst>
                <a:path w="46355" h="245744">
                  <a:moveTo>
                    <a:pt x="28149" y="0"/>
                  </a:moveTo>
                  <a:lnTo>
                    <a:pt x="0" y="0"/>
                  </a:lnTo>
                  <a:lnTo>
                    <a:pt x="0" y="208236"/>
                  </a:lnTo>
                  <a:lnTo>
                    <a:pt x="1653" y="224080"/>
                  </a:lnTo>
                  <a:lnTo>
                    <a:pt x="6867" y="235791"/>
                  </a:lnTo>
                  <a:lnTo>
                    <a:pt x="16024" y="243051"/>
                  </a:lnTo>
                  <a:lnTo>
                    <a:pt x="29505" y="245542"/>
                  </a:lnTo>
                  <a:lnTo>
                    <a:pt x="36627" y="245542"/>
                  </a:lnTo>
                  <a:lnTo>
                    <a:pt x="41715" y="244525"/>
                  </a:lnTo>
                  <a:lnTo>
                    <a:pt x="45784" y="242490"/>
                  </a:lnTo>
                  <a:lnTo>
                    <a:pt x="42054" y="221463"/>
                  </a:lnTo>
                  <a:lnTo>
                    <a:pt x="39341" y="222141"/>
                  </a:lnTo>
                  <a:lnTo>
                    <a:pt x="31879" y="222141"/>
                  </a:lnTo>
                  <a:lnTo>
                    <a:pt x="28149" y="219088"/>
                  </a:lnTo>
                  <a:lnTo>
                    <a:pt x="2814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36881" y="756148"/>
              <a:ext cx="125145" cy="16482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052240" y="685605"/>
            <a:ext cx="1004569" cy="311785"/>
            <a:chOff x="2052240" y="685605"/>
            <a:chExt cx="1004569" cy="311785"/>
          </a:xfrm>
        </p:grpSpPr>
        <p:sp>
          <p:nvSpPr>
            <p:cNvPr id="15" name="object 15"/>
            <p:cNvSpPr/>
            <p:nvPr/>
          </p:nvSpPr>
          <p:spPr>
            <a:xfrm>
              <a:off x="2052240" y="700528"/>
              <a:ext cx="140746" cy="2245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24560" y="824995"/>
              <a:ext cx="78105" cy="22225"/>
            </a:xfrm>
            <a:custGeom>
              <a:avLst/>
              <a:gdLst/>
              <a:ahLst/>
              <a:cxnLst/>
              <a:rect l="l" t="t" r="r" b="b"/>
              <a:pathLst>
                <a:path w="78105" h="22225">
                  <a:moveTo>
                    <a:pt x="78003" y="0"/>
                  </a:moveTo>
                  <a:lnTo>
                    <a:pt x="0" y="0"/>
                  </a:lnTo>
                  <a:lnTo>
                    <a:pt x="0" y="21705"/>
                  </a:lnTo>
                  <a:lnTo>
                    <a:pt x="78003" y="21705"/>
                  </a:lnTo>
                  <a:lnTo>
                    <a:pt x="780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23998" y="752078"/>
              <a:ext cx="121753" cy="1729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71188" y="752078"/>
              <a:ext cx="140067" cy="17296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644323" y="685605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4">
                  <a:moveTo>
                    <a:pt x="32558" y="70542"/>
                  </a:moveTo>
                  <a:lnTo>
                    <a:pt x="4408" y="70542"/>
                  </a:lnTo>
                  <a:lnTo>
                    <a:pt x="4408" y="235368"/>
                  </a:lnTo>
                  <a:lnTo>
                    <a:pt x="32558" y="235368"/>
                  </a:lnTo>
                  <a:lnTo>
                    <a:pt x="32558" y="70542"/>
                  </a:lnTo>
                  <a:close/>
                </a:path>
                <a:path w="37464" h="235584">
                  <a:moveTo>
                    <a:pt x="18653" y="0"/>
                  </a:moveTo>
                  <a:lnTo>
                    <a:pt x="11160" y="1335"/>
                  </a:lnTo>
                  <a:lnTo>
                    <a:pt x="5256" y="5087"/>
                  </a:lnTo>
                  <a:lnTo>
                    <a:pt x="1388" y="10873"/>
                  </a:lnTo>
                  <a:lnTo>
                    <a:pt x="0" y="18313"/>
                  </a:lnTo>
                  <a:lnTo>
                    <a:pt x="1388" y="25897"/>
                  </a:lnTo>
                  <a:lnTo>
                    <a:pt x="5256" y="31667"/>
                  </a:lnTo>
                  <a:lnTo>
                    <a:pt x="11160" y="35340"/>
                  </a:lnTo>
                  <a:lnTo>
                    <a:pt x="18653" y="36627"/>
                  </a:lnTo>
                  <a:lnTo>
                    <a:pt x="26146" y="35340"/>
                  </a:lnTo>
                  <a:lnTo>
                    <a:pt x="32049" y="31667"/>
                  </a:lnTo>
                  <a:lnTo>
                    <a:pt x="35917" y="25897"/>
                  </a:lnTo>
                  <a:lnTo>
                    <a:pt x="37306" y="18313"/>
                  </a:lnTo>
                  <a:lnTo>
                    <a:pt x="35917" y="10873"/>
                  </a:lnTo>
                  <a:lnTo>
                    <a:pt x="32049" y="5087"/>
                  </a:lnTo>
                  <a:lnTo>
                    <a:pt x="26146" y="1335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08082" y="703241"/>
              <a:ext cx="102761" cy="22180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835873" y="685605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4">
                  <a:moveTo>
                    <a:pt x="32558" y="70542"/>
                  </a:moveTo>
                  <a:lnTo>
                    <a:pt x="4408" y="70542"/>
                  </a:lnTo>
                  <a:lnTo>
                    <a:pt x="4408" y="235368"/>
                  </a:lnTo>
                  <a:lnTo>
                    <a:pt x="32558" y="235368"/>
                  </a:lnTo>
                  <a:lnTo>
                    <a:pt x="32558" y="70542"/>
                  </a:lnTo>
                  <a:close/>
                </a:path>
                <a:path w="37464" h="235584">
                  <a:moveTo>
                    <a:pt x="18653" y="0"/>
                  </a:moveTo>
                  <a:lnTo>
                    <a:pt x="11160" y="1335"/>
                  </a:lnTo>
                  <a:lnTo>
                    <a:pt x="5256" y="5087"/>
                  </a:lnTo>
                  <a:lnTo>
                    <a:pt x="1388" y="10873"/>
                  </a:lnTo>
                  <a:lnTo>
                    <a:pt x="0" y="18313"/>
                  </a:lnTo>
                  <a:lnTo>
                    <a:pt x="1388" y="25897"/>
                  </a:lnTo>
                  <a:lnTo>
                    <a:pt x="5256" y="31667"/>
                  </a:lnTo>
                  <a:lnTo>
                    <a:pt x="11160" y="35340"/>
                  </a:lnTo>
                  <a:lnTo>
                    <a:pt x="18653" y="36627"/>
                  </a:lnTo>
                  <a:lnTo>
                    <a:pt x="26146" y="35340"/>
                  </a:lnTo>
                  <a:lnTo>
                    <a:pt x="32049" y="31667"/>
                  </a:lnTo>
                  <a:lnTo>
                    <a:pt x="35917" y="25897"/>
                  </a:lnTo>
                  <a:lnTo>
                    <a:pt x="37306" y="18313"/>
                  </a:lnTo>
                  <a:lnTo>
                    <a:pt x="35917" y="10873"/>
                  </a:lnTo>
                  <a:lnTo>
                    <a:pt x="32049" y="5087"/>
                  </a:lnTo>
                  <a:lnTo>
                    <a:pt x="26146" y="1335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904788" y="752078"/>
              <a:ext cx="151598" cy="24486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574712" y="1089818"/>
            <a:ext cx="422909" cy="280670"/>
            <a:chOff x="574712" y="1089818"/>
            <a:chExt cx="422909" cy="280670"/>
          </a:xfrm>
        </p:grpSpPr>
        <p:sp>
          <p:nvSpPr>
            <p:cNvPr id="24" name="object 24"/>
            <p:cNvSpPr/>
            <p:nvPr/>
          </p:nvSpPr>
          <p:spPr>
            <a:xfrm>
              <a:off x="574712" y="1089818"/>
              <a:ext cx="343250" cy="22655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45874" y="1273296"/>
              <a:ext cx="52069" cy="97155"/>
            </a:xfrm>
            <a:custGeom>
              <a:avLst/>
              <a:gdLst/>
              <a:ahLst/>
              <a:cxnLst/>
              <a:rect l="l" t="t" r="r" b="b"/>
              <a:pathLst>
                <a:path w="52069" h="97155">
                  <a:moveTo>
                    <a:pt x="27810" y="0"/>
                  </a:moveTo>
                  <a:lnTo>
                    <a:pt x="19855" y="1356"/>
                  </a:lnTo>
                  <a:lnTo>
                    <a:pt x="13269" y="5256"/>
                  </a:lnTo>
                  <a:lnTo>
                    <a:pt x="8780" y="11446"/>
                  </a:lnTo>
                  <a:lnTo>
                    <a:pt x="7121" y="19670"/>
                  </a:lnTo>
                  <a:lnTo>
                    <a:pt x="8722" y="28181"/>
                  </a:lnTo>
                  <a:lnTo>
                    <a:pt x="13057" y="34338"/>
                  </a:lnTo>
                  <a:lnTo>
                    <a:pt x="19426" y="38079"/>
                  </a:lnTo>
                  <a:lnTo>
                    <a:pt x="27131" y="39341"/>
                  </a:lnTo>
                  <a:lnTo>
                    <a:pt x="29505" y="39341"/>
                  </a:lnTo>
                  <a:lnTo>
                    <a:pt x="30862" y="39001"/>
                  </a:lnTo>
                  <a:lnTo>
                    <a:pt x="28758" y="51857"/>
                  </a:lnTo>
                  <a:lnTo>
                    <a:pt x="22680" y="63250"/>
                  </a:lnTo>
                  <a:lnTo>
                    <a:pt x="12977" y="72863"/>
                  </a:lnTo>
                  <a:lnTo>
                    <a:pt x="0" y="80377"/>
                  </a:lnTo>
                  <a:lnTo>
                    <a:pt x="6782" y="96656"/>
                  </a:lnTo>
                  <a:lnTo>
                    <a:pt x="25510" y="86127"/>
                  </a:lnTo>
                  <a:lnTo>
                    <a:pt x="39595" y="71687"/>
                  </a:lnTo>
                  <a:lnTo>
                    <a:pt x="48466" y="53876"/>
                  </a:lnTo>
                  <a:lnTo>
                    <a:pt x="51550" y="33236"/>
                  </a:lnTo>
                  <a:lnTo>
                    <a:pt x="49939" y="19315"/>
                  </a:lnTo>
                  <a:lnTo>
                    <a:pt x="45276" y="8860"/>
                  </a:lnTo>
                  <a:lnTo>
                    <a:pt x="37814" y="2283"/>
                  </a:lnTo>
                  <a:lnTo>
                    <a:pt x="278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113074" y="1089818"/>
            <a:ext cx="28575" cy="222885"/>
          </a:xfrm>
          <a:custGeom>
            <a:avLst/>
            <a:gdLst/>
            <a:ahLst/>
            <a:cxnLst/>
            <a:rect l="l" t="t" r="r" b="b"/>
            <a:pathLst>
              <a:path w="28575" h="222884">
                <a:moveTo>
                  <a:pt x="28488" y="0"/>
                </a:moveTo>
                <a:lnTo>
                  <a:pt x="0" y="0"/>
                </a:lnTo>
                <a:lnTo>
                  <a:pt x="0" y="222480"/>
                </a:lnTo>
                <a:lnTo>
                  <a:pt x="28488" y="222480"/>
                </a:lnTo>
                <a:lnTo>
                  <a:pt x="284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93791" y="1143403"/>
            <a:ext cx="132267" cy="16889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1374353" y="1143403"/>
            <a:ext cx="480695" cy="173355"/>
            <a:chOff x="1374353" y="1143403"/>
            <a:chExt cx="480695" cy="173355"/>
          </a:xfrm>
        </p:grpSpPr>
        <p:sp>
          <p:nvSpPr>
            <p:cNvPr id="29" name="object 29"/>
            <p:cNvSpPr/>
            <p:nvPr/>
          </p:nvSpPr>
          <p:spPr>
            <a:xfrm>
              <a:off x="1374353" y="1143403"/>
              <a:ext cx="132267" cy="16889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44672" y="1143403"/>
              <a:ext cx="140067" cy="17296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22419" y="1143403"/>
              <a:ext cx="132267" cy="16889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1421569" y="1565844"/>
            <a:ext cx="241300" cy="140335"/>
            <a:chOff x="1421569" y="1565844"/>
            <a:chExt cx="241300" cy="140335"/>
          </a:xfrm>
        </p:grpSpPr>
        <p:sp>
          <p:nvSpPr>
            <p:cNvPr id="33" name="object 33"/>
            <p:cNvSpPr/>
            <p:nvPr/>
          </p:nvSpPr>
          <p:spPr>
            <a:xfrm>
              <a:off x="1421569" y="1573388"/>
              <a:ext cx="94101" cy="13023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38223" y="1565844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9058" y="41293"/>
                  </a:moveTo>
                  <a:lnTo>
                    <a:pt x="2580" y="41293"/>
                  </a:lnTo>
                  <a:lnTo>
                    <a:pt x="2580" y="137777"/>
                  </a:lnTo>
                  <a:lnTo>
                    <a:pt x="19058" y="137777"/>
                  </a:lnTo>
                  <a:lnTo>
                    <a:pt x="19058" y="41293"/>
                  </a:lnTo>
                  <a:close/>
                </a:path>
                <a:path w="22225" h="137794">
                  <a:moveTo>
                    <a:pt x="17271" y="0"/>
                  </a:moveTo>
                  <a:lnTo>
                    <a:pt x="4566" y="0"/>
                  </a:lnTo>
                  <a:lnTo>
                    <a:pt x="0" y="4367"/>
                  </a:lnTo>
                  <a:lnTo>
                    <a:pt x="0" y="17271"/>
                  </a:lnTo>
                  <a:lnTo>
                    <a:pt x="4566" y="21440"/>
                  </a:lnTo>
                  <a:lnTo>
                    <a:pt x="17271" y="21440"/>
                  </a:lnTo>
                  <a:lnTo>
                    <a:pt x="21837" y="17271"/>
                  </a:lnTo>
                  <a:lnTo>
                    <a:pt x="21837" y="4367"/>
                  </a:lnTo>
                  <a:lnTo>
                    <a:pt x="172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80707" y="1604755"/>
              <a:ext cx="81991" cy="10124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727617" y="1565844"/>
            <a:ext cx="467995" cy="140335"/>
            <a:chOff x="1727617" y="1565844"/>
            <a:chExt cx="467995" cy="140335"/>
          </a:xfrm>
        </p:grpSpPr>
        <p:sp>
          <p:nvSpPr>
            <p:cNvPr id="37" name="object 37"/>
            <p:cNvSpPr/>
            <p:nvPr/>
          </p:nvSpPr>
          <p:spPr>
            <a:xfrm>
              <a:off x="1727617" y="1565844"/>
              <a:ext cx="112683" cy="1381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67320" y="1604755"/>
              <a:ext cx="77425" cy="9886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70891" y="1565844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9058" y="41293"/>
                  </a:moveTo>
                  <a:lnTo>
                    <a:pt x="2580" y="41293"/>
                  </a:lnTo>
                  <a:lnTo>
                    <a:pt x="2580" y="137777"/>
                  </a:lnTo>
                  <a:lnTo>
                    <a:pt x="19058" y="137777"/>
                  </a:lnTo>
                  <a:lnTo>
                    <a:pt x="19058" y="41293"/>
                  </a:lnTo>
                  <a:close/>
                </a:path>
                <a:path w="22225" h="137794">
                  <a:moveTo>
                    <a:pt x="17271" y="0"/>
                  </a:moveTo>
                  <a:lnTo>
                    <a:pt x="4566" y="0"/>
                  </a:lnTo>
                  <a:lnTo>
                    <a:pt x="0" y="4367"/>
                  </a:lnTo>
                  <a:lnTo>
                    <a:pt x="0" y="17271"/>
                  </a:lnTo>
                  <a:lnTo>
                    <a:pt x="4566" y="21440"/>
                  </a:lnTo>
                  <a:lnTo>
                    <a:pt x="17271" y="21440"/>
                  </a:lnTo>
                  <a:lnTo>
                    <a:pt x="21837" y="17271"/>
                  </a:lnTo>
                  <a:lnTo>
                    <a:pt x="21837" y="4367"/>
                  </a:lnTo>
                  <a:lnTo>
                    <a:pt x="172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013375" y="1604755"/>
              <a:ext cx="81991" cy="10124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118177" y="1604755"/>
              <a:ext cx="77425" cy="9886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572106" y="1559889"/>
            <a:ext cx="2302510" cy="398780"/>
            <a:chOff x="572106" y="1559889"/>
            <a:chExt cx="2302510" cy="398780"/>
          </a:xfrm>
        </p:grpSpPr>
        <p:sp>
          <p:nvSpPr>
            <p:cNvPr id="43" name="object 43"/>
            <p:cNvSpPr/>
            <p:nvPr/>
          </p:nvSpPr>
          <p:spPr>
            <a:xfrm>
              <a:off x="2259528" y="1562271"/>
              <a:ext cx="84572" cy="14373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373065" y="1567234"/>
              <a:ext cx="76829" cy="13876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479713" y="1559889"/>
              <a:ext cx="205812" cy="14611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708336" y="1604755"/>
              <a:ext cx="77425" cy="9886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572106" y="1564852"/>
              <a:ext cx="2301971" cy="39324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/>
          <p:nvPr/>
        </p:nvSpPr>
        <p:spPr>
          <a:xfrm>
            <a:off x="142309" y="267439"/>
            <a:ext cx="0" cy="6798945"/>
          </a:xfrm>
          <a:custGeom>
            <a:avLst/>
            <a:gdLst/>
            <a:ahLst/>
            <a:cxnLst/>
            <a:rect l="l" t="t" r="r" b="b"/>
            <a:pathLst>
              <a:path w="0" h="6798945">
                <a:moveTo>
                  <a:pt x="0" y="0"/>
                </a:moveTo>
                <a:lnTo>
                  <a:pt x="0" y="6798831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68281" y="7149688"/>
            <a:ext cx="19610070" cy="0"/>
          </a:xfrm>
          <a:custGeom>
            <a:avLst/>
            <a:gdLst/>
            <a:ahLst/>
            <a:cxnLst/>
            <a:rect l="l" t="t" r="r" b="b"/>
            <a:pathLst>
              <a:path w="19610070" h="0">
                <a:moveTo>
                  <a:pt x="0" y="0"/>
                </a:moveTo>
                <a:lnTo>
                  <a:pt x="19609540" y="0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9961804" y="225724"/>
            <a:ext cx="0" cy="6798945"/>
          </a:xfrm>
          <a:custGeom>
            <a:avLst/>
            <a:gdLst/>
            <a:ahLst/>
            <a:cxnLst/>
            <a:rect l="l" t="t" r="r" b="b"/>
            <a:pathLst>
              <a:path w="0" h="6798945">
                <a:moveTo>
                  <a:pt x="0" y="6798831"/>
                </a:moveTo>
                <a:lnTo>
                  <a:pt x="0" y="0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26291" y="142307"/>
            <a:ext cx="19610070" cy="0"/>
          </a:xfrm>
          <a:custGeom>
            <a:avLst/>
            <a:gdLst/>
            <a:ahLst/>
            <a:cxnLst/>
            <a:rect l="l" t="t" r="r" b="b"/>
            <a:pathLst>
              <a:path w="19610070" h="0">
                <a:moveTo>
                  <a:pt x="19609540" y="0"/>
                </a:moveTo>
                <a:lnTo>
                  <a:pt x="0" y="0"/>
                </a:lnTo>
              </a:path>
            </a:pathLst>
          </a:custGeom>
          <a:ln w="1202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42309" y="7107976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09">
                <a:moveTo>
                  <a:pt x="0" y="0"/>
                </a:moveTo>
                <a:lnTo>
                  <a:pt x="0" y="41712"/>
                </a:lnTo>
                <a:lnTo>
                  <a:pt x="41988" y="41712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9919816" y="7107976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09">
                <a:moveTo>
                  <a:pt x="0" y="41712"/>
                </a:moveTo>
                <a:lnTo>
                  <a:pt x="41988" y="41712"/>
                </a:lnTo>
                <a:lnTo>
                  <a:pt x="41988" y="0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9919816" y="142308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10">
                <a:moveTo>
                  <a:pt x="41988" y="41712"/>
                </a:moveTo>
                <a:lnTo>
                  <a:pt x="41988" y="0"/>
                </a:lnTo>
                <a:lnTo>
                  <a:pt x="0" y="0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42309" y="142308"/>
            <a:ext cx="42545" cy="41910"/>
          </a:xfrm>
          <a:custGeom>
            <a:avLst/>
            <a:gdLst/>
            <a:ahLst/>
            <a:cxnLst/>
            <a:rect l="l" t="t" r="r" b="b"/>
            <a:pathLst>
              <a:path w="42544" h="41910">
                <a:moveTo>
                  <a:pt x="41988" y="0"/>
                </a:moveTo>
                <a:lnTo>
                  <a:pt x="0" y="0"/>
                </a:lnTo>
                <a:lnTo>
                  <a:pt x="0" y="41712"/>
                </a:lnTo>
              </a:path>
            </a:pathLst>
          </a:custGeom>
          <a:ln w="1202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2020-10-01T10:24:20Z</dcterms:created>
  <dcterms:modified xsi:type="dcterms:W3CDTF">2020-10-01T10:24:20Z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