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226300"/>
  <p:notesSz cx="20104100" cy="7226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40153"/>
            <a:ext cx="17088486" cy="15175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46728"/>
            <a:ext cx="14072870" cy="1806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62049"/>
            <a:ext cx="8745284" cy="4769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62049"/>
            <a:ext cx="8745284" cy="4769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210" y="52210"/>
            <a:ext cx="19999960" cy="7117080"/>
          </a:xfrm>
          <a:custGeom>
            <a:avLst/>
            <a:gdLst/>
            <a:ahLst/>
            <a:cxnLst/>
            <a:rect l="l" t="t" r="r" b="b"/>
            <a:pathLst>
              <a:path w="19999960" h="7117080">
                <a:moveTo>
                  <a:pt x="0" y="7116748"/>
                </a:moveTo>
                <a:lnTo>
                  <a:pt x="19999696" y="7116748"/>
                </a:lnTo>
                <a:lnTo>
                  <a:pt x="19999696" y="0"/>
                </a:lnTo>
                <a:lnTo>
                  <a:pt x="0" y="0"/>
                </a:lnTo>
                <a:lnTo>
                  <a:pt x="0" y="7116748"/>
                </a:lnTo>
                <a:close/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89052"/>
            <a:ext cx="18093690" cy="1156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62049"/>
            <a:ext cx="18093690" cy="4769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720459"/>
            <a:ext cx="6433312" cy="361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720459"/>
            <a:ext cx="4623943" cy="361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720459"/>
            <a:ext cx="4623943" cy="361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27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193" y="189438"/>
            <a:ext cx="0" cy="6872605"/>
          </a:xfrm>
          <a:custGeom>
            <a:avLst/>
            <a:gdLst/>
            <a:ahLst/>
            <a:cxnLst/>
            <a:rect l="l" t="t" r="r" b="b"/>
            <a:pathLst>
              <a:path w="0" h="6872605">
                <a:moveTo>
                  <a:pt x="0" y="0"/>
                </a:moveTo>
                <a:lnTo>
                  <a:pt x="0" y="687203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9049" y="7120974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3929" y="159688"/>
            <a:ext cx="0" cy="6872605"/>
          </a:xfrm>
          <a:custGeom>
            <a:avLst/>
            <a:gdLst/>
            <a:ahLst/>
            <a:cxnLst/>
            <a:rect l="l" t="t" r="r" b="b"/>
            <a:pathLst>
              <a:path w="0" h="6872605">
                <a:moveTo>
                  <a:pt x="0" y="6872038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430" y="100191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0193" y="70912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748"/>
                </a:lnTo>
                <a:lnTo>
                  <a:pt x="29621" y="29748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4311" y="70912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748"/>
                </a:moveTo>
                <a:lnTo>
                  <a:pt x="29621" y="29748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4311" y="100192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748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0193" y="100192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748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94277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84323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22351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86475" y="571813"/>
            <a:ext cx="1247140" cy="227329"/>
            <a:chOff x="486475" y="571813"/>
            <a:chExt cx="1247140" cy="227329"/>
          </a:xfrm>
        </p:grpSpPr>
        <p:sp>
          <p:nvSpPr>
            <p:cNvPr id="14" name="object 14"/>
            <p:cNvSpPr/>
            <p:nvPr/>
          </p:nvSpPr>
          <p:spPr>
            <a:xfrm>
              <a:off x="486475" y="592763"/>
              <a:ext cx="227687" cy="2021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41275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90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90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5268" y="641444"/>
              <a:ext cx="118619" cy="1571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51925" y="575510"/>
              <a:ext cx="260161" cy="2230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45516" y="571813"/>
              <a:ext cx="268418" cy="22676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55836" y="575510"/>
              <a:ext cx="41910" cy="223520"/>
            </a:xfrm>
            <a:custGeom>
              <a:avLst/>
              <a:gdLst/>
              <a:ahLst/>
              <a:cxnLst/>
              <a:rect l="l" t="t" r="r" b="b"/>
              <a:pathLst>
                <a:path w="41909" h="223520">
                  <a:moveTo>
                    <a:pt x="25572" y="0"/>
                  </a:moveTo>
                  <a:lnTo>
                    <a:pt x="0" y="0"/>
                  </a:lnTo>
                  <a:lnTo>
                    <a:pt x="0" y="189174"/>
                  </a:lnTo>
                  <a:lnTo>
                    <a:pt x="1502" y="203569"/>
                  </a:lnTo>
                  <a:lnTo>
                    <a:pt x="6239" y="214208"/>
                  </a:lnTo>
                  <a:lnTo>
                    <a:pt x="14557" y="220803"/>
                  </a:lnTo>
                  <a:lnTo>
                    <a:pt x="26804" y="223066"/>
                  </a:lnTo>
                  <a:lnTo>
                    <a:pt x="33275" y="223066"/>
                  </a:lnTo>
                  <a:lnTo>
                    <a:pt x="37896" y="222141"/>
                  </a:lnTo>
                  <a:lnTo>
                    <a:pt x="41593" y="220293"/>
                  </a:lnTo>
                  <a:lnTo>
                    <a:pt x="38204" y="201190"/>
                  </a:lnTo>
                  <a:lnTo>
                    <a:pt x="35739" y="201807"/>
                  </a:lnTo>
                  <a:lnTo>
                    <a:pt x="28961" y="201807"/>
                  </a:lnTo>
                  <a:lnTo>
                    <a:pt x="25572" y="199034"/>
                  </a:lnTo>
                  <a:lnTo>
                    <a:pt x="255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19521" y="645141"/>
              <a:ext cx="113689" cy="1497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815166" y="581056"/>
            <a:ext cx="906780" cy="283210"/>
            <a:chOff x="1815166" y="581056"/>
            <a:chExt cx="906780" cy="283210"/>
          </a:xfrm>
        </p:grpSpPr>
        <p:sp>
          <p:nvSpPr>
            <p:cNvPr id="22" name="object 22"/>
            <p:cNvSpPr/>
            <p:nvPr/>
          </p:nvSpPr>
          <p:spPr>
            <a:xfrm>
              <a:off x="1815166" y="594612"/>
              <a:ext cx="127862" cy="20396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71027" y="641451"/>
              <a:ext cx="200660" cy="157480"/>
            </a:xfrm>
            <a:custGeom>
              <a:avLst/>
              <a:gdLst/>
              <a:ahLst/>
              <a:cxnLst/>
              <a:rect l="l" t="t" r="r" b="b"/>
              <a:pathLst>
                <a:path w="200660" h="157479">
                  <a:moveTo>
                    <a:pt x="70866" y="66243"/>
                  </a:moveTo>
                  <a:lnTo>
                    <a:pt x="0" y="66243"/>
                  </a:lnTo>
                  <a:lnTo>
                    <a:pt x="0" y="85953"/>
                  </a:lnTo>
                  <a:lnTo>
                    <a:pt x="70866" y="85953"/>
                  </a:lnTo>
                  <a:lnTo>
                    <a:pt x="70866" y="66243"/>
                  </a:lnTo>
                  <a:close/>
                </a:path>
                <a:path w="200660" h="157479">
                  <a:moveTo>
                    <a:pt x="200139" y="112458"/>
                  </a:moveTo>
                  <a:lnTo>
                    <a:pt x="171284" y="73672"/>
                  </a:lnTo>
                  <a:lnTo>
                    <a:pt x="141351" y="62039"/>
                  </a:lnTo>
                  <a:lnTo>
                    <a:pt x="131318" y="56730"/>
                  </a:lnTo>
                  <a:lnTo>
                    <a:pt x="124815" y="50088"/>
                  </a:lnTo>
                  <a:lnTo>
                    <a:pt x="122504" y="41287"/>
                  </a:lnTo>
                  <a:lnTo>
                    <a:pt x="124104" y="33235"/>
                  </a:lnTo>
                  <a:lnTo>
                    <a:pt x="129044" y="26339"/>
                  </a:lnTo>
                  <a:lnTo>
                    <a:pt x="137579" y="21526"/>
                  </a:lnTo>
                  <a:lnTo>
                    <a:pt x="149923" y="19723"/>
                  </a:lnTo>
                  <a:lnTo>
                    <a:pt x="159435" y="20510"/>
                  </a:lnTo>
                  <a:lnTo>
                    <a:pt x="168224" y="22834"/>
                  </a:lnTo>
                  <a:lnTo>
                    <a:pt x="176479" y="26606"/>
                  </a:lnTo>
                  <a:lnTo>
                    <a:pt x="184429" y="31737"/>
                  </a:lnTo>
                  <a:lnTo>
                    <a:pt x="196138" y="16941"/>
                  </a:lnTo>
                  <a:lnTo>
                    <a:pt x="186575" y="10134"/>
                  </a:lnTo>
                  <a:lnTo>
                    <a:pt x="175539" y="4775"/>
                  </a:lnTo>
                  <a:lnTo>
                    <a:pt x="163169" y="1257"/>
                  </a:lnTo>
                  <a:lnTo>
                    <a:pt x="149618" y="0"/>
                  </a:lnTo>
                  <a:lnTo>
                    <a:pt x="127749" y="3263"/>
                  </a:lnTo>
                  <a:lnTo>
                    <a:pt x="111493" y="12242"/>
                  </a:lnTo>
                  <a:lnTo>
                    <a:pt x="101346" y="25730"/>
                  </a:lnTo>
                  <a:lnTo>
                    <a:pt x="97853" y="42519"/>
                  </a:lnTo>
                  <a:lnTo>
                    <a:pt x="101574" y="58572"/>
                  </a:lnTo>
                  <a:lnTo>
                    <a:pt x="111455" y="70472"/>
                  </a:lnTo>
                  <a:lnTo>
                    <a:pt x="125539" y="79260"/>
                  </a:lnTo>
                  <a:lnTo>
                    <a:pt x="141909" y="85953"/>
                  </a:lnTo>
                  <a:lnTo>
                    <a:pt x="154305" y="90779"/>
                  </a:lnTo>
                  <a:lnTo>
                    <a:pt x="165061" y="96507"/>
                  </a:lnTo>
                  <a:lnTo>
                    <a:pt x="172631" y="103987"/>
                  </a:lnTo>
                  <a:lnTo>
                    <a:pt x="175501" y="113995"/>
                  </a:lnTo>
                  <a:lnTo>
                    <a:pt x="173697" y="123063"/>
                  </a:lnTo>
                  <a:lnTo>
                    <a:pt x="168262" y="130403"/>
                  </a:lnTo>
                  <a:lnTo>
                    <a:pt x="159118" y="135318"/>
                  </a:lnTo>
                  <a:lnTo>
                    <a:pt x="146227" y="137109"/>
                  </a:lnTo>
                  <a:lnTo>
                    <a:pt x="133223" y="136067"/>
                  </a:lnTo>
                  <a:lnTo>
                    <a:pt x="121653" y="132981"/>
                  </a:lnTo>
                  <a:lnTo>
                    <a:pt x="111137" y="127876"/>
                  </a:lnTo>
                  <a:lnTo>
                    <a:pt x="101244" y="120777"/>
                  </a:lnTo>
                  <a:lnTo>
                    <a:pt x="89535" y="135559"/>
                  </a:lnTo>
                  <a:lnTo>
                    <a:pt x="101028" y="144653"/>
                  </a:lnTo>
                  <a:lnTo>
                    <a:pt x="114414" y="151434"/>
                  </a:lnTo>
                  <a:lnTo>
                    <a:pt x="129311" y="155663"/>
                  </a:lnTo>
                  <a:lnTo>
                    <a:pt x="145300" y="157137"/>
                  </a:lnTo>
                  <a:lnTo>
                    <a:pt x="168821" y="153568"/>
                  </a:lnTo>
                  <a:lnTo>
                    <a:pt x="186016" y="143916"/>
                  </a:lnTo>
                  <a:lnTo>
                    <a:pt x="196557" y="129705"/>
                  </a:lnTo>
                  <a:lnTo>
                    <a:pt x="200139" y="11245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93454" y="641444"/>
              <a:ext cx="127246" cy="157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49940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89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89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06939" y="597077"/>
              <a:ext cx="93355" cy="2014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22230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89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89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583974" y="641444"/>
              <a:ext cx="137721" cy="2224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/>
          <p:nvPr/>
        </p:nvSpPr>
        <p:spPr>
          <a:xfrm>
            <a:off x="480313" y="948267"/>
            <a:ext cx="376655" cy="2544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935226" y="927932"/>
            <a:ext cx="796290" cy="226695"/>
            <a:chOff x="935226" y="927932"/>
            <a:chExt cx="796290" cy="226695"/>
          </a:xfrm>
        </p:grpSpPr>
        <p:sp>
          <p:nvSpPr>
            <p:cNvPr id="31" name="object 31"/>
            <p:cNvSpPr/>
            <p:nvPr/>
          </p:nvSpPr>
          <p:spPr>
            <a:xfrm>
              <a:off x="935226" y="948267"/>
              <a:ext cx="165759" cy="20211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21443" y="1000644"/>
              <a:ext cx="119235" cy="1534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84737" y="927932"/>
              <a:ext cx="143575" cy="22614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50496" y="996947"/>
              <a:ext cx="127246" cy="157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11203" y="996947"/>
              <a:ext cx="120159" cy="15343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525555" y="1380718"/>
            <a:ext cx="424180" cy="127635"/>
            <a:chOff x="1525555" y="1380718"/>
            <a:chExt cx="424180" cy="127635"/>
          </a:xfrm>
        </p:grpSpPr>
        <p:sp>
          <p:nvSpPr>
            <p:cNvPr id="37" name="object 37"/>
            <p:cNvSpPr/>
            <p:nvPr/>
          </p:nvSpPr>
          <p:spPr>
            <a:xfrm>
              <a:off x="1525555" y="1380718"/>
              <a:ext cx="102098" cy="1254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51893" y="1416068"/>
              <a:ext cx="70338" cy="898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745677" y="1380718"/>
              <a:ext cx="112847" cy="12732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78959" y="1416068"/>
              <a:ext cx="70338" cy="8981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477945" y="1375308"/>
            <a:ext cx="2085339" cy="361950"/>
            <a:chOff x="477945" y="1375308"/>
            <a:chExt cx="2085339" cy="361950"/>
          </a:xfrm>
        </p:grpSpPr>
        <p:sp>
          <p:nvSpPr>
            <p:cNvPr id="42" name="object 42"/>
            <p:cNvSpPr/>
            <p:nvPr/>
          </p:nvSpPr>
          <p:spPr>
            <a:xfrm>
              <a:off x="2007371" y="1377472"/>
              <a:ext cx="76830" cy="13057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110227" y="1381981"/>
              <a:ext cx="69797" cy="12606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206806" y="1375308"/>
              <a:ext cx="186450" cy="13274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413709" y="1416068"/>
              <a:ext cx="70338" cy="898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77945" y="1379817"/>
              <a:ext cx="2085271" cy="357252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6691071" y="1593788"/>
            <a:ext cx="695960" cy="330200"/>
            <a:chOff x="16691071" y="1593788"/>
            <a:chExt cx="695960" cy="330200"/>
          </a:xfrm>
        </p:grpSpPr>
        <p:sp>
          <p:nvSpPr>
            <p:cNvPr id="48" name="object 48"/>
            <p:cNvSpPr/>
            <p:nvPr/>
          </p:nvSpPr>
          <p:spPr>
            <a:xfrm>
              <a:off x="16691064" y="1593798"/>
              <a:ext cx="488950" cy="330200"/>
            </a:xfrm>
            <a:custGeom>
              <a:avLst/>
              <a:gdLst/>
              <a:ahLst/>
              <a:cxnLst/>
              <a:rect l="l" t="t" r="r" b="b"/>
              <a:pathLst>
                <a:path w="488950" h="330200">
                  <a:moveTo>
                    <a:pt x="224790" y="17780"/>
                  </a:moveTo>
                  <a:lnTo>
                    <a:pt x="0" y="17780"/>
                  </a:lnTo>
                  <a:lnTo>
                    <a:pt x="0" y="50800"/>
                  </a:lnTo>
                  <a:lnTo>
                    <a:pt x="92532" y="50800"/>
                  </a:lnTo>
                  <a:lnTo>
                    <a:pt x="92532" y="323850"/>
                  </a:lnTo>
                  <a:lnTo>
                    <a:pt x="131787" y="323850"/>
                  </a:lnTo>
                  <a:lnTo>
                    <a:pt x="131787" y="50800"/>
                  </a:lnTo>
                  <a:lnTo>
                    <a:pt x="224790" y="50800"/>
                  </a:lnTo>
                  <a:lnTo>
                    <a:pt x="224790" y="17780"/>
                  </a:lnTo>
                  <a:close/>
                </a:path>
                <a:path w="488950" h="330200">
                  <a:moveTo>
                    <a:pt x="308254" y="97205"/>
                  </a:moveTo>
                  <a:lnTo>
                    <a:pt x="269468" y="97205"/>
                  </a:lnTo>
                  <a:lnTo>
                    <a:pt x="269468" y="324332"/>
                  </a:lnTo>
                  <a:lnTo>
                    <a:pt x="308254" y="324332"/>
                  </a:lnTo>
                  <a:lnTo>
                    <a:pt x="308254" y="97205"/>
                  </a:lnTo>
                  <a:close/>
                </a:path>
                <a:path w="488950" h="330200">
                  <a:moveTo>
                    <a:pt x="314807" y="25234"/>
                  </a:moveTo>
                  <a:lnTo>
                    <a:pt x="312889" y="14973"/>
                  </a:lnTo>
                  <a:lnTo>
                    <a:pt x="307555" y="7010"/>
                  </a:lnTo>
                  <a:lnTo>
                    <a:pt x="299427" y="1841"/>
                  </a:lnTo>
                  <a:lnTo>
                    <a:pt x="289102" y="0"/>
                  </a:lnTo>
                  <a:lnTo>
                    <a:pt x="278777" y="1841"/>
                  </a:lnTo>
                  <a:lnTo>
                    <a:pt x="270637" y="7010"/>
                  </a:lnTo>
                  <a:lnTo>
                    <a:pt x="265303" y="14973"/>
                  </a:lnTo>
                  <a:lnTo>
                    <a:pt x="263398" y="25234"/>
                  </a:lnTo>
                  <a:lnTo>
                    <a:pt x="265303" y="35687"/>
                  </a:lnTo>
                  <a:lnTo>
                    <a:pt x="270637" y="43637"/>
                  </a:lnTo>
                  <a:lnTo>
                    <a:pt x="278777" y="48691"/>
                  </a:lnTo>
                  <a:lnTo>
                    <a:pt x="289102" y="50469"/>
                  </a:lnTo>
                  <a:lnTo>
                    <a:pt x="299427" y="48691"/>
                  </a:lnTo>
                  <a:lnTo>
                    <a:pt x="307555" y="43637"/>
                  </a:lnTo>
                  <a:lnTo>
                    <a:pt x="312889" y="35687"/>
                  </a:lnTo>
                  <a:lnTo>
                    <a:pt x="314807" y="25234"/>
                  </a:lnTo>
                  <a:close/>
                </a:path>
                <a:path w="488950" h="330200">
                  <a:moveTo>
                    <a:pt x="488937" y="320128"/>
                  </a:moveTo>
                  <a:lnTo>
                    <a:pt x="480987" y="292557"/>
                  </a:lnTo>
                  <a:lnTo>
                    <a:pt x="474141" y="295198"/>
                  </a:lnTo>
                  <a:lnTo>
                    <a:pt x="467550" y="296938"/>
                  </a:lnTo>
                  <a:lnTo>
                    <a:pt x="461137" y="297878"/>
                  </a:lnTo>
                  <a:lnTo>
                    <a:pt x="454812" y="298157"/>
                  </a:lnTo>
                  <a:lnTo>
                    <a:pt x="438492" y="295249"/>
                  </a:lnTo>
                  <a:lnTo>
                    <a:pt x="427659" y="286766"/>
                  </a:lnTo>
                  <a:lnTo>
                    <a:pt x="421627" y="273126"/>
                  </a:lnTo>
                  <a:lnTo>
                    <a:pt x="419773" y="254698"/>
                  </a:lnTo>
                  <a:lnTo>
                    <a:pt x="419773" y="128511"/>
                  </a:lnTo>
                  <a:lnTo>
                    <a:pt x="481457" y="128511"/>
                  </a:lnTo>
                  <a:lnTo>
                    <a:pt x="481457" y="97205"/>
                  </a:lnTo>
                  <a:lnTo>
                    <a:pt x="419773" y="97205"/>
                  </a:lnTo>
                  <a:lnTo>
                    <a:pt x="419773" y="24295"/>
                  </a:lnTo>
                  <a:lnTo>
                    <a:pt x="387515" y="24295"/>
                  </a:lnTo>
                  <a:lnTo>
                    <a:pt x="382841" y="97205"/>
                  </a:lnTo>
                  <a:lnTo>
                    <a:pt x="347332" y="99542"/>
                  </a:lnTo>
                  <a:lnTo>
                    <a:pt x="347332" y="128511"/>
                  </a:lnTo>
                  <a:lnTo>
                    <a:pt x="380974" y="128511"/>
                  </a:lnTo>
                  <a:lnTo>
                    <a:pt x="380974" y="253758"/>
                  </a:lnTo>
                  <a:lnTo>
                    <a:pt x="384289" y="284784"/>
                  </a:lnTo>
                  <a:lnTo>
                    <a:pt x="395236" y="308851"/>
                  </a:lnTo>
                  <a:lnTo>
                    <a:pt x="415290" y="324408"/>
                  </a:lnTo>
                  <a:lnTo>
                    <a:pt x="445935" y="329933"/>
                  </a:lnTo>
                  <a:lnTo>
                    <a:pt x="457454" y="329196"/>
                  </a:lnTo>
                  <a:lnTo>
                    <a:pt x="468668" y="327139"/>
                  </a:lnTo>
                  <a:lnTo>
                    <a:pt x="479259" y="324027"/>
                  </a:lnTo>
                  <a:lnTo>
                    <a:pt x="488937" y="3201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7193556" y="1685387"/>
              <a:ext cx="193011" cy="23834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17434658" y="1585376"/>
            <a:ext cx="957580" cy="338455"/>
            <a:chOff x="17434658" y="1585376"/>
            <a:chExt cx="957580" cy="338455"/>
          </a:xfrm>
        </p:grpSpPr>
        <p:sp>
          <p:nvSpPr>
            <p:cNvPr id="51" name="object 51"/>
            <p:cNvSpPr/>
            <p:nvPr/>
          </p:nvSpPr>
          <p:spPr>
            <a:xfrm>
              <a:off x="17434658" y="1585376"/>
              <a:ext cx="63500" cy="338455"/>
            </a:xfrm>
            <a:custGeom>
              <a:avLst/>
              <a:gdLst/>
              <a:ahLst/>
              <a:cxnLst/>
              <a:rect l="l" t="t" r="r" b="b"/>
              <a:pathLst>
                <a:path w="63500" h="338455">
                  <a:moveTo>
                    <a:pt x="38789" y="0"/>
                  </a:moveTo>
                  <a:lnTo>
                    <a:pt x="0" y="0"/>
                  </a:lnTo>
                  <a:lnTo>
                    <a:pt x="0" y="286947"/>
                  </a:lnTo>
                  <a:lnTo>
                    <a:pt x="2278" y="308781"/>
                  </a:lnTo>
                  <a:lnTo>
                    <a:pt x="9463" y="324918"/>
                  </a:lnTo>
                  <a:lnTo>
                    <a:pt x="22081" y="334922"/>
                  </a:lnTo>
                  <a:lnTo>
                    <a:pt x="40658" y="338354"/>
                  </a:lnTo>
                  <a:lnTo>
                    <a:pt x="50472" y="338354"/>
                  </a:lnTo>
                  <a:lnTo>
                    <a:pt x="57483" y="336952"/>
                  </a:lnTo>
                  <a:lnTo>
                    <a:pt x="63091" y="334148"/>
                  </a:lnTo>
                  <a:lnTo>
                    <a:pt x="57950" y="305173"/>
                  </a:lnTo>
                  <a:lnTo>
                    <a:pt x="54211" y="306108"/>
                  </a:lnTo>
                  <a:lnTo>
                    <a:pt x="43930" y="306108"/>
                  </a:lnTo>
                  <a:lnTo>
                    <a:pt x="38789" y="301902"/>
                  </a:lnTo>
                  <a:lnTo>
                    <a:pt x="387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7526163" y="1685387"/>
              <a:ext cx="167775" cy="23834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7725204" y="1685387"/>
              <a:ext cx="193011" cy="23834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7959896" y="1593799"/>
              <a:ext cx="226060" cy="330200"/>
            </a:xfrm>
            <a:custGeom>
              <a:avLst/>
              <a:gdLst/>
              <a:ahLst/>
              <a:cxnLst/>
              <a:rect l="l" t="t" r="r" b="b"/>
              <a:pathLst>
                <a:path w="226059" h="330200">
                  <a:moveTo>
                    <a:pt x="44869" y="97205"/>
                  </a:moveTo>
                  <a:lnTo>
                    <a:pt x="6083" y="97205"/>
                  </a:lnTo>
                  <a:lnTo>
                    <a:pt x="6083" y="324332"/>
                  </a:lnTo>
                  <a:lnTo>
                    <a:pt x="44869" y="324332"/>
                  </a:lnTo>
                  <a:lnTo>
                    <a:pt x="44869" y="97205"/>
                  </a:lnTo>
                  <a:close/>
                </a:path>
                <a:path w="226059" h="330200">
                  <a:moveTo>
                    <a:pt x="51409" y="25234"/>
                  </a:moveTo>
                  <a:lnTo>
                    <a:pt x="49491" y="14973"/>
                  </a:lnTo>
                  <a:lnTo>
                    <a:pt x="44170" y="7010"/>
                  </a:lnTo>
                  <a:lnTo>
                    <a:pt x="36029" y="1841"/>
                  </a:lnTo>
                  <a:lnTo>
                    <a:pt x="25704" y="0"/>
                  </a:lnTo>
                  <a:lnTo>
                    <a:pt x="15379" y="1841"/>
                  </a:lnTo>
                  <a:lnTo>
                    <a:pt x="7251" y="7010"/>
                  </a:lnTo>
                  <a:lnTo>
                    <a:pt x="1917" y="14973"/>
                  </a:lnTo>
                  <a:lnTo>
                    <a:pt x="0" y="25234"/>
                  </a:lnTo>
                  <a:lnTo>
                    <a:pt x="1917" y="35687"/>
                  </a:lnTo>
                  <a:lnTo>
                    <a:pt x="7251" y="43637"/>
                  </a:lnTo>
                  <a:lnTo>
                    <a:pt x="15379" y="48691"/>
                  </a:lnTo>
                  <a:lnTo>
                    <a:pt x="25704" y="50469"/>
                  </a:lnTo>
                  <a:lnTo>
                    <a:pt x="36029" y="48691"/>
                  </a:lnTo>
                  <a:lnTo>
                    <a:pt x="44170" y="43637"/>
                  </a:lnTo>
                  <a:lnTo>
                    <a:pt x="49491" y="35687"/>
                  </a:lnTo>
                  <a:lnTo>
                    <a:pt x="51409" y="25234"/>
                  </a:lnTo>
                  <a:close/>
                </a:path>
                <a:path w="226059" h="330200">
                  <a:moveTo>
                    <a:pt x="225539" y="320128"/>
                  </a:moveTo>
                  <a:lnTo>
                    <a:pt x="217601" y="292557"/>
                  </a:lnTo>
                  <a:lnTo>
                    <a:pt x="210743" y="295198"/>
                  </a:lnTo>
                  <a:lnTo>
                    <a:pt x="204165" y="296938"/>
                  </a:lnTo>
                  <a:lnTo>
                    <a:pt x="197751" y="297878"/>
                  </a:lnTo>
                  <a:lnTo>
                    <a:pt x="191427" y="298157"/>
                  </a:lnTo>
                  <a:lnTo>
                    <a:pt x="175107" y="295249"/>
                  </a:lnTo>
                  <a:lnTo>
                    <a:pt x="164261" y="286766"/>
                  </a:lnTo>
                  <a:lnTo>
                    <a:pt x="158242" y="273126"/>
                  </a:lnTo>
                  <a:lnTo>
                    <a:pt x="156375" y="254698"/>
                  </a:lnTo>
                  <a:lnTo>
                    <a:pt x="156375" y="128511"/>
                  </a:lnTo>
                  <a:lnTo>
                    <a:pt x="218059" y="128511"/>
                  </a:lnTo>
                  <a:lnTo>
                    <a:pt x="218059" y="97205"/>
                  </a:lnTo>
                  <a:lnTo>
                    <a:pt x="156375" y="97205"/>
                  </a:lnTo>
                  <a:lnTo>
                    <a:pt x="156375" y="24295"/>
                  </a:lnTo>
                  <a:lnTo>
                    <a:pt x="124129" y="24295"/>
                  </a:lnTo>
                  <a:lnTo>
                    <a:pt x="119456" y="97205"/>
                  </a:lnTo>
                  <a:lnTo>
                    <a:pt x="83934" y="99542"/>
                  </a:lnTo>
                  <a:lnTo>
                    <a:pt x="83934" y="128511"/>
                  </a:lnTo>
                  <a:lnTo>
                    <a:pt x="117589" y="128511"/>
                  </a:lnTo>
                  <a:lnTo>
                    <a:pt x="117589" y="253758"/>
                  </a:lnTo>
                  <a:lnTo>
                    <a:pt x="120904" y="284784"/>
                  </a:lnTo>
                  <a:lnTo>
                    <a:pt x="131838" y="308851"/>
                  </a:lnTo>
                  <a:lnTo>
                    <a:pt x="151892" y="324408"/>
                  </a:lnTo>
                  <a:lnTo>
                    <a:pt x="182549" y="329933"/>
                  </a:lnTo>
                  <a:lnTo>
                    <a:pt x="194056" y="329196"/>
                  </a:lnTo>
                  <a:lnTo>
                    <a:pt x="205270" y="327139"/>
                  </a:lnTo>
                  <a:lnTo>
                    <a:pt x="215861" y="324027"/>
                  </a:lnTo>
                  <a:lnTo>
                    <a:pt x="225539" y="3201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8198994" y="1685387"/>
              <a:ext cx="193011" cy="23834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/>
          <p:nvPr/>
        </p:nvSpPr>
        <p:spPr>
          <a:xfrm>
            <a:off x="11630838" y="1597062"/>
            <a:ext cx="431165" cy="327025"/>
          </a:xfrm>
          <a:custGeom>
            <a:avLst/>
            <a:gdLst/>
            <a:ahLst/>
            <a:cxnLst/>
            <a:rect l="l" t="t" r="r" b="b"/>
            <a:pathLst>
              <a:path w="431165" h="327025">
                <a:moveTo>
                  <a:pt x="212636" y="321068"/>
                </a:moveTo>
                <a:lnTo>
                  <a:pt x="137045" y="191617"/>
                </a:lnTo>
                <a:lnTo>
                  <a:pt x="134594" y="187401"/>
                </a:lnTo>
                <a:lnTo>
                  <a:pt x="162877" y="176072"/>
                </a:lnTo>
                <a:lnTo>
                  <a:pt x="182372" y="159829"/>
                </a:lnTo>
                <a:lnTo>
                  <a:pt x="184543" y="158026"/>
                </a:lnTo>
                <a:lnTo>
                  <a:pt x="198412" y="133057"/>
                </a:lnTo>
                <a:lnTo>
                  <a:pt x="203288" y="100952"/>
                </a:lnTo>
                <a:lnTo>
                  <a:pt x="195300" y="60426"/>
                </a:lnTo>
                <a:lnTo>
                  <a:pt x="183502" y="46266"/>
                </a:lnTo>
                <a:lnTo>
                  <a:pt x="173037" y="33705"/>
                </a:lnTo>
                <a:lnTo>
                  <a:pt x="164033" y="29819"/>
                </a:lnTo>
                <a:lnTo>
                  <a:pt x="164033" y="100952"/>
                </a:lnTo>
                <a:lnTo>
                  <a:pt x="159207" y="126707"/>
                </a:lnTo>
                <a:lnTo>
                  <a:pt x="144995" y="145110"/>
                </a:lnTo>
                <a:lnTo>
                  <a:pt x="121843" y="156159"/>
                </a:lnTo>
                <a:lnTo>
                  <a:pt x="90195" y="159829"/>
                </a:lnTo>
                <a:lnTo>
                  <a:pt x="39255" y="159829"/>
                </a:lnTo>
                <a:lnTo>
                  <a:pt x="39255" y="46266"/>
                </a:lnTo>
                <a:lnTo>
                  <a:pt x="90195" y="46266"/>
                </a:lnTo>
                <a:lnTo>
                  <a:pt x="121843" y="49161"/>
                </a:lnTo>
                <a:lnTo>
                  <a:pt x="144995" y="58534"/>
                </a:lnTo>
                <a:lnTo>
                  <a:pt x="159207" y="75450"/>
                </a:lnTo>
                <a:lnTo>
                  <a:pt x="164033" y="100952"/>
                </a:lnTo>
                <a:lnTo>
                  <a:pt x="164033" y="29819"/>
                </a:lnTo>
                <a:lnTo>
                  <a:pt x="139014" y="18999"/>
                </a:lnTo>
                <a:lnTo>
                  <a:pt x="95808" y="14490"/>
                </a:lnTo>
                <a:lnTo>
                  <a:pt x="0" y="14490"/>
                </a:lnTo>
                <a:lnTo>
                  <a:pt x="0" y="321068"/>
                </a:lnTo>
                <a:lnTo>
                  <a:pt x="39255" y="321068"/>
                </a:lnTo>
                <a:lnTo>
                  <a:pt x="39255" y="191617"/>
                </a:lnTo>
                <a:lnTo>
                  <a:pt x="94399" y="191617"/>
                </a:lnTo>
                <a:lnTo>
                  <a:pt x="168236" y="321068"/>
                </a:lnTo>
                <a:lnTo>
                  <a:pt x="212636" y="321068"/>
                </a:lnTo>
                <a:close/>
              </a:path>
              <a:path w="431165" h="327025">
                <a:moveTo>
                  <a:pt x="319328" y="23368"/>
                </a:moveTo>
                <a:lnTo>
                  <a:pt x="317588" y="14198"/>
                </a:lnTo>
                <a:lnTo>
                  <a:pt x="312788" y="6781"/>
                </a:lnTo>
                <a:lnTo>
                  <a:pt x="305536" y="1816"/>
                </a:lnTo>
                <a:lnTo>
                  <a:pt x="296430" y="0"/>
                </a:lnTo>
                <a:lnTo>
                  <a:pt x="287070" y="1816"/>
                </a:lnTo>
                <a:lnTo>
                  <a:pt x="279666" y="6781"/>
                </a:lnTo>
                <a:lnTo>
                  <a:pt x="274815" y="14198"/>
                </a:lnTo>
                <a:lnTo>
                  <a:pt x="273062" y="23368"/>
                </a:lnTo>
                <a:lnTo>
                  <a:pt x="274815" y="32537"/>
                </a:lnTo>
                <a:lnTo>
                  <a:pt x="279666" y="39966"/>
                </a:lnTo>
                <a:lnTo>
                  <a:pt x="287070" y="44919"/>
                </a:lnTo>
                <a:lnTo>
                  <a:pt x="296430" y="46736"/>
                </a:lnTo>
                <a:lnTo>
                  <a:pt x="305536" y="44919"/>
                </a:lnTo>
                <a:lnTo>
                  <a:pt x="312788" y="39966"/>
                </a:lnTo>
                <a:lnTo>
                  <a:pt x="317588" y="32537"/>
                </a:lnTo>
                <a:lnTo>
                  <a:pt x="319328" y="23368"/>
                </a:lnTo>
                <a:close/>
              </a:path>
              <a:path w="431165" h="327025">
                <a:moveTo>
                  <a:pt x="409524" y="23368"/>
                </a:moveTo>
                <a:lnTo>
                  <a:pt x="407784" y="14198"/>
                </a:lnTo>
                <a:lnTo>
                  <a:pt x="402932" y="6781"/>
                </a:lnTo>
                <a:lnTo>
                  <a:pt x="395528" y="1816"/>
                </a:lnTo>
                <a:lnTo>
                  <a:pt x="386168" y="0"/>
                </a:lnTo>
                <a:lnTo>
                  <a:pt x="377063" y="1816"/>
                </a:lnTo>
                <a:lnTo>
                  <a:pt x="369811" y="6781"/>
                </a:lnTo>
                <a:lnTo>
                  <a:pt x="364998" y="14198"/>
                </a:lnTo>
                <a:lnTo>
                  <a:pt x="363258" y="23368"/>
                </a:lnTo>
                <a:lnTo>
                  <a:pt x="364998" y="32537"/>
                </a:lnTo>
                <a:lnTo>
                  <a:pt x="369811" y="39966"/>
                </a:lnTo>
                <a:lnTo>
                  <a:pt x="377063" y="44919"/>
                </a:lnTo>
                <a:lnTo>
                  <a:pt x="386168" y="46736"/>
                </a:lnTo>
                <a:lnTo>
                  <a:pt x="395528" y="44919"/>
                </a:lnTo>
                <a:lnTo>
                  <a:pt x="402932" y="39966"/>
                </a:lnTo>
                <a:lnTo>
                  <a:pt x="407784" y="32537"/>
                </a:lnTo>
                <a:lnTo>
                  <a:pt x="409524" y="23368"/>
                </a:lnTo>
                <a:close/>
              </a:path>
              <a:path w="431165" h="327025">
                <a:moveTo>
                  <a:pt x="430555" y="93941"/>
                </a:moveTo>
                <a:lnTo>
                  <a:pt x="391769" y="93941"/>
                </a:lnTo>
                <a:lnTo>
                  <a:pt x="391769" y="254698"/>
                </a:lnTo>
                <a:lnTo>
                  <a:pt x="376694" y="271932"/>
                </a:lnTo>
                <a:lnTo>
                  <a:pt x="362331" y="283857"/>
                </a:lnTo>
                <a:lnTo>
                  <a:pt x="347611" y="290779"/>
                </a:lnTo>
                <a:lnTo>
                  <a:pt x="331482" y="293027"/>
                </a:lnTo>
                <a:lnTo>
                  <a:pt x="312153" y="289521"/>
                </a:lnTo>
                <a:lnTo>
                  <a:pt x="298767" y="278650"/>
                </a:lnTo>
                <a:lnTo>
                  <a:pt x="290995" y="259905"/>
                </a:lnTo>
                <a:lnTo>
                  <a:pt x="288493" y="232740"/>
                </a:lnTo>
                <a:lnTo>
                  <a:pt x="288493" y="93941"/>
                </a:lnTo>
                <a:lnTo>
                  <a:pt x="249694" y="93941"/>
                </a:lnTo>
                <a:lnTo>
                  <a:pt x="249694" y="237883"/>
                </a:lnTo>
                <a:lnTo>
                  <a:pt x="253809" y="276199"/>
                </a:lnTo>
                <a:lnTo>
                  <a:pt x="266458" y="304012"/>
                </a:lnTo>
                <a:lnTo>
                  <a:pt x="288150" y="320954"/>
                </a:lnTo>
                <a:lnTo>
                  <a:pt x="319328" y="326669"/>
                </a:lnTo>
                <a:lnTo>
                  <a:pt x="341274" y="323735"/>
                </a:lnTo>
                <a:lnTo>
                  <a:pt x="360578" y="315404"/>
                </a:lnTo>
                <a:lnTo>
                  <a:pt x="377952" y="302425"/>
                </a:lnTo>
                <a:lnTo>
                  <a:pt x="386956" y="293027"/>
                </a:lnTo>
                <a:lnTo>
                  <a:pt x="394106" y="285546"/>
                </a:lnTo>
                <a:lnTo>
                  <a:pt x="395503" y="285546"/>
                </a:lnTo>
                <a:lnTo>
                  <a:pt x="398780" y="321068"/>
                </a:lnTo>
                <a:lnTo>
                  <a:pt x="430555" y="321068"/>
                </a:lnTo>
                <a:lnTo>
                  <a:pt x="430555" y="285546"/>
                </a:lnTo>
                <a:lnTo>
                  <a:pt x="430555" y="9394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7" name="object 57"/>
          <p:cNvGrpSpPr/>
          <p:nvPr/>
        </p:nvGrpSpPr>
        <p:grpSpPr>
          <a:xfrm>
            <a:off x="12112250" y="1585376"/>
            <a:ext cx="1292860" cy="338455"/>
            <a:chOff x="12112250" y="1585376"/>
            <a:chExt cx="1292860" cy="338455"/>
          </a:xfrm>
        </p:grpSpPr>
        <p:sp>
          <p:nvSpPr>
            <p:cNvPr id="58" name="object 58"/>
            <p:cNvSpPr/>
            <p:nvPr/>
          </p:nvSpPr>
          <p:spPr>
            <a:xfrm>
              <a:off x="12112250" y="1685387"/>
              <a:ext cx="179926" cy="238343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2331901" y="1585376"/>
              <a:ext cx="189230" cy="333375"/>
            </a:xfrm>
            <a:custGeom>
              <a:avLst/>
              <a:gdLst/>
              <a:ahLst/>
              <a:cxnLst/>
              <a:rect l="l" t="t" r="r" b="b"/>
              <a:pathLst>
                <a:path w="189229" h="333375">
                  <a:moveTo>
                    <a:pt x="38321" y="0"/>
                  </a:moveTo>
                  <a:lnTo>
                    <a:pt x="0" y="0"/>
                  </a:lnTo>
                  <a:lnTo>
                    <a:pt x="0" y="332746"/>
                  </a:lnTo>
                  <a:lnTo>
                    <a:pt x="38321" y="332746"/>
                  </a:lnTo>
                  <a:lnTo>
                    <a:pt x="38321" y="272927"/>
                  </a:lnTo>
                  <a:lnTo>
                    <a:pt x="80382" y="223856"/>
                  </a:lnTo>
                  <a:lnTo>
                    <a:pt x="146745" y="332746"/>
                  </a:lnTo>
                  <a:lnTo>
                    <a:pt x="188805" y="332746"/>
                  </a:lnTo>
                  <a:lnTo>
                    <a:pt x="103282" y="197217"/>
                  </a:lnTo>
                  <a:lnTo>
                    <a:pt x="178991" y="105619"/>
                  </a:lnTo>
                  <a:lnTo>
                    <a:pt x="135528" y="105619"/>
                  </a:lnTo>
                  <a:lnTo>
                    <a:pt x="39724" y="224323"/>
                  </a:lnTo>
                  <a:lnTo>
                    <a:pt x="38321" y="224323"/>
                  </a:lnTo>
                  <a:lnTo>
                    <a:pt x="383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2539073" y="1685387"/>
              <a:ext cx="167775" cy="23834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2738114" y="1685387"/>
              <a:ext cx="193011" cy="23834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2972809" y="1593799"/>
              <a:ext cx="226060" cy="330200"/>
            </a:xfrm>
            <a:custGeom>
              <a:avLst/>
              <a:gdLst/>
              <a:ahLst/>
              <a:cxnLst/>
              <a:rect l="l" t="t" r="r" b="b"/>
              <a:pathLst>
                <a:path w="226059" h="330200">
                  <a:moveTo>
                    <a:pt x="44869" y="97205"/>
                  </a:moveTo>
                  <a:lnTo>
                    <a:pt x="6070" y="97205"/>
                  </a:lnTo>
                  <a:lnTo>
                    <a:pt x="6070" y="324332"/>
                  </a:lnTo>
                  <a:lnTo>
                    <a:pt x="44869" y="324332"/>
                  </a:lnTo>
                  <a:lnTo>
                    <a:pt x="44869" y="97205"/>
                  </a:lnTo>
                  <a:close/>
                </a:path>
                <a:path w="226059" h="330200">
                  <a:moveTo>
                    <a:pt x="51409" y="25234"/>
                  </a:moveTo>
                  <a:lnTo>
                    <a:pt x="49491" y="14973"/>
                  </a:lnTo>
                  <a:lnTo>
                    <a:pt x="44157" y="7010"/>
                  </a:lnTo>
                  <a:lnTo>
                    <a:pt x="36029" y="1841"/>
                  </a:lnTo>
                  <a:lnTo>
                    <a:pt x="25704" y="0"/>
                  </a:lnTo>
                  <a:lnTo>
                    <a:pt x="15379" y="1841"/>
                  </a:lnTo>
                  <a:lnTo>
                    <a:pt x="7239" y="7010"/>
                  </a:lnTo>
                  <a:lnTo>
                    <a:pt x="1917" y="14973"/>
                  </a:lnTo>
                  <a:lnTo>
                    <a:pt x="0" y="25234"/>
                  </a:lnTo>
                  <a:lnTo>
                    <a:pt x="1917" y="35687"/>
                  </a:lnTo>
                  <a:lnTo>
                    <a:pt x="7239" y="43637"/>
                  </a:lnTo>
                  <a:lnTo>
                    <a:pt x="15379" y="48691"/>
                  </a:lnTo>
                  <a:lnTo>
                    <a:pt x="25704" y="50469"/>
                  </a:lnTo>
                  <a:lnTo>
                    <a:pt x="36029" y="48691"/>
                  </a:lnTo>
                  <a:lnTo>
                    <a:pt x="44157" y="43637"/>
                  </a:lnTo>
                  <a:lnTo>
                    <a:pt x="49491" y="35687"/>
                  </a:lnTo>
                  <a:lnTo>
                    <a:pt x="51409" y="25234"/>
                  </a:lnTo>
                  <a:close/>
                </a:path>
                <a:path w="226059" h="330200">
                  <a:moveTo>
                    <a:pt x="225729" y="320128"/>
                  </a:moveTo>
                  <a:lnTo>
                    <a:pt x="217779" y="292557"/>
                  </a:lnTo>
                  <a:lnTo>
                    <a:pt x="210934" y="295198"/>
                  </a:lnTo>
                  <a:lnTo>
                    <a:pt x="204343" y="296938"/>
                  </a:lnTo>
                  <a:lnTo>
                    <a:pt x="197929" y="297878"/>
                  </a:lnTo>
                  <a:lnTo>
                    <a:pt x="191604" y="298157"/>
                  </a:lnTo>
                  <a:lnTo>
                    <a:pt x="175285" y="295249"/>
                  </a:lnTo>
                  <a:lnTo>
                    <a:pt x="164439" y="286766"/>
                  </a:lnTo>
                  <a:lnTo>
                    <a:pt x="158419" y="273126"/>
                  </a:lnTo>
                  <a:lnTo>
                    <a:pt x="156552" y="254698"/>
                  </a:lnTo>
                  <a:lnTo>
                    <a:pt x="156552" y="128511"/>
                  </a:lnTo>
                  <a:lnTo>
                    <a:pt x="218249" y="128511"/>
                  </a:lnTo>
                  <a:lnTo>
                    <a:pt x="218249" y="97205"/>
                  </a:lnTo>
                  <a:lnTo>
                    <a:pt x="156552" y="97205"/>
                  </a:lnTo>
                  <a:lnTo>
                    <a:pt x="156552" y="24295"/>
                  </a:lnTo>
                  <a:lnTo>
                    <a:pt x="124307" y="24295"/>
                  </a:lnTo>
                  <a:lnTo>
                    <a:pt x="119634" y="97205"/>
                  </a:lnTo>
                  <a:lnTo>
                    <a:pt x="84124" y="99542"/>
                  </a:lnTo>
                  <a:lnTo>
                    <a:pt x="84124" y="128511"/>
                  </a:lnTo>
                  <a:lnTo>
                    <a:pt x="117767" y="128511"/>
                  </a:lnTo>
                  <a:lnTo>
                    <a:pt x="117767" y="253758"/>
                  </a:lnTo>
                  <a:lnTo>
                    <a:pt x="121081" y="284784"/>
                  </a:lnTo>
                  <a:lnTo>
                    <a:pt x="132016" y="308851"/>
                  </a:lnTo>
                  <a:lnTo>
                    <a:pt x="152069" y="324408"/>
                  </a:lnTo>
                  <a:lnTo>
                    <a:pt x="182727" y="329933"/>
                  </a:lnTo>
                  <a:lnTo>
                    <a:pt x="194246" y="329196"/>
                  </a:lnTo>
                  <a:lnTo>
                    <a:pt x="205447" y="327139"/>
                  </a:lnTo>
                  <a:lnTo>
                    <a:pt x="216052" y="324027"/>
                  </a:lnTo>
                  <a:lnTo>
                    <a:pt x="225729" y="3201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3211951" y="1685387"/>
              <a:ext cx="193011" cy="23834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90240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28267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8312" y="0"/>
            <a:ext cx="0" cy="7221220"/>
          </a:xfrm>
          <a:custGeom>
            <a:avLst/>
            <a:gdLst/>
            <a:ahLst/>
            <a:cxnLst/>
            <a:rect l="l" t="t" r="r" b="b"/>
            <a:pathLst>
              <a:path w="0" h="7221220">
                <a:moveTo>
                  <a:pt x="0" y="0"/>
                </a:moveTo>
                <a:lnTo>
                  <a:pt x="0" y="722116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86475" y="571813"/>
            <a:ext cx="1247140" cy="227329"/>
            <a:chOff x="486475" y="571813"/>
            <a:chExt cx="1247140" cy="227329"/>
          </a:xfrm>
        </p:grpSpPr>
        <p:sp>
          <p:nvSpPr>
            <p:cNvPr id="6" name="object 6"/>
            <p:cNvSpPr/>
            <p:nvPr/>
          </p:nvSpPr>
          <p:spPr>
            <a:xfrm>
              <a:off x="486475" y="592763"/>
              <a:ext cx="227687" cy="2021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41275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90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90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05268" y="641444"/>
              <a:ext cx="118619" cy="1571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51925" y="575510"/>
              <a:ext cx="260161" cy="2230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45516" y="571813"/>
              <a:ext cx="268418" cy="22676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55836" y="575510"/>
              <a:ext cx="41910" cy="223520"/>
            </a:xfrm>
            <a:custGeom>
              <a:avLst/>
              <a:gdLst/>
              <a:ahLst/>
              <a:cxnLst/>
              <a:rect l="l" t="t" r="r" b="b"/>
              <a:pathLst>
                <a:path w="41909" h="223520">
                  <a:moveTo>
                    <a:pt x="25572" y="0"/>
                  </a:moveTo>
                  <a:lnTo>
                    <a:pt x="0" y="0"/>
                  </a:lnTo>
                  <a:lnTo>
                    <a:pt x="0" y="189174"/>
                  </a:lnTo>
                  <a:lnTo>
                    <a:pt x="1502" y="203569"/>
                  </a:lnTo>
                  <a:lnTo>
                    <a:pt x="6239" y="214208"/>
                  </a:lnTo>
                  <a:lnTo>
                    <a:pt x="14557" y="220803"/>
                  </a:lnTo>
                  <a:lnTo>
                    <a:pt x="26804" y="223066"/>
                  </a:lnTo>
                  <a:lnTo>
                    <a:pt x="33275" y="223066"/>
                  </a:lnTo>
                  <a:lnTo>
                    <a:pt x="37896" y="222141"/>
                  </a:lnTo>
                  <a:lnTo>
                    <a:pt x="41593" y="220293"/>
                  </a:lnTo>
                  <a:lnTo>
                    <a:pt x="38204" y="201190"/>
                  </a:lnTo>
                  <a:lnTo>
                    <a:pt x="35739" y="201807"/>
                  </a:lnTo>
                  <a:lnTo>
                    <a:pt x="28961" y="201807"/>
                  </a:lnTo>
                  <a:lnTo>
                    <a:pt x="25572" y="199034"/>
                  </a:lnTo>
                  <a:lnTo>
                    <a:pt x="255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19521" y="645141"/>
              <a:ext cx="113689" cy="1497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815166" y="581056"/>
            <a:ext cx="906780" cy="283210"/>
            <a:chOff x="1815166" y="581056"/>
            <a:chExt cx="906780" cy="283210"/>
          </a:xfrm>
        </p:grpSpPr>
        <p:sp>
          <p:nvSpPr>
            <p:cNvPr id="14" name="object 14"/>
            <p:cNvSpPr/>
            <p:nvPr/>
          </p:nvSpPr>
          <p:spPr>
            <a:xfrm>
              <a:off x="1815166" y="594612"/>
              <a:ext cx="127862" cy="20396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71027" y="641451"/>
              <a:ext cx="200660" cy="157480"/>
            </a:xfrm>
            <a:custGeom>
              <a:avLst/>
              <a:gdLst/>
              <a:ahLst/>
              <a:cxnLst/>
              <a:rect l="l" t="t" r="r" b="b"/>
              <a:pathLst>
                <a:path w="200660" h="157479">
                  <a:moveTo>
                    <a:pt x="70866" y="66243"/>
                  </a:moveTo>
                  <a:lnTo>
                    <a:pt x="0" y="66243"/>
                  </a:lnTo>
                  <a:lnTo>
                    <a:pt x="0" y="85953"/>
                  </a:lnTo>
                  <a:lnTo>
                    <a:pt x="70866" y="85953"/>
                  </a:lnTo>
                  <a:lnTo>
                    <a:pt x="70866" y="66243"/>
                  </a:lnTo>
                  <a:close/>
                </a:path>
                <a:path w="200660" h="157479">
                  <a:moveTo>
                    <a:pt x="200139" y="112458"/>
                  </a:moveTo>
                  <a:lnTo>
                    <a:pt x="171284" y="73672"/>
                  </a:lnTo>
                  <a:lnTo>
                    <a:pt x="141351" y="62039"/>
                  </a:lnTo>
                  <a:lnTo>
                    <a:pt x="131318" y="56730"/>
                  </a:lnTo>
                  <a:lnTo>
                    <a:pt x="124815" y="50088"/>
                  </a:lnTo>
                  <a:lnTo>
                    <a:pt x="122504" y="41287"/>
                  </a:lnTo>
                  <a:lnTo>
                    <a:pt x="124104" y="33235"/>
                  </a:lnTo>
                  <a:lnTo>
                    <a:pt x="129044" y="26339"/>
                  </a:lnTo>
                  <a:lnTo>
                    <a:pt x="137579" y="21526"/>
                  </a:lnTo>
                  <a:lnTo>
                    <a:pt x="149923" y="19723"/>
                  </a:lnTo>
                  <a:lnTo>
                    <a:pt x="159435" y="20510"/>
                  </a:lnTo>
                  <a:lnTo>
                    <a:pt x="168224" y="22834"/>
                  </a:lnTo>
                  <a:lnTo>
                    <a:pt x="176479" y="26606"/>
                  </a:lnTo>
                  <a:lnTo>
                    <a:pt x="184429" y="31737"/>
                  </a:lnTo>
                  <a:lnTo>
                    <a:pt x="196138" y="16941"/>
                  </a:lnTo>
                  <a:lnTo>
                    <a:pt x="186575" y="10134"/>
                  </a:lnTo>
                  <a:lnTo>
                    <a:pt x="175539" y="4775"/>
                  </a:lnTo>
                  <a:lnTo>
                    <a:pt x="163169" y="1257"/>
                  </a:lnTo>
                  <a:lnTo>
                    <a:pt x="149618" y="0"/>
                  </a:lnTo>
                  <a:lnTo>
                    <a:pt x="127749" y="3263"/>
                  </a:lnTo>
                  <a:lnTo>
                    <a:pt x="111493" y="12242"/>
                  </a:lnTo>
                  <a:lnTo>
                    <a:pt x="101346" y="25730"/>
                  </a:lnTo>
                  <a:lnTo>
                    <a:pt x="97853" y="42519"/>
                  </a:lnTo>
                  <a:lnTo>
                    <a:pt x="101574" y="58572"/>
                  </a:lnTo>
                  <a:lnTo>
                    <a:pt x="111455" y="70472"/>
                  </a:lnTo>
                  <a:lnTo>
                    <a:pt x="125539" y="79260"/>
                  </a:lnTo>
                  <a:lnTo>
                    <a:pt x="141909" y="85953"/>
                  </a:lnTo>
                  <a:lnTo>
                    <a:pt x="154305" y="90779"/>
                  </a:lnTo>
                  <a:lnTo>
                    <a:pt x="165061" y="96507"/>
                  </a:lnTo>
                  <a:lnTo>
                    <a:pt x="172631" y="103987"/>
                  </a:lnTo>
                  <a:lnTo>
                    <a:pt x="175501" y="113995"/>
                  </a:lnTo>
                  <a:lnTo>
                    <a:pt x="173697" y="123063"/>
                  </a:lnTo>
                  <a:lnTo>
                    <a:pt x="168262" y="130403"/>
                  </a:lnTo>
                  <a:lnTo>
                    <a:pt x="159118" y="135318"/>
                  </a:lnTo>
                  <a:lnTo>
                    <a:pt x="146227" y="137109"/>
                  </a:lnTo>
                  <a:lnTo>
                    <a:pt x="133223" y="136067"/>
                  </a:lnTo>
                  <a:lnTo>
                    <a:pt x="121653" y="132981"/>
                  </a:lnTo>
                  <a:lnTo>
                    <a:pt x="111137" y="127876"/>
                  </a:lnTo>
                  <a:lnTo>
                    <a:pt x="101244" y="120777"/>
                  </a:lnTo>
                  <a:lnTo>
                    <a:pt x="89535" y="135559"/>
                  </a:lnTo>
                  <a:lnTo>
                    <a:pt x="101028" y="144653"/>
                  </a:lnTo>
                  <a:lnTo>
                    <a:pt x="114414" y="151434"/>
                  </a:lnTo>
                  <a:lnTo>
                    <a:pt x="129311" y="155663"/>
                  </a:lnTo>
                  <a:lnTo>
                    <a:pt x="145300" y="157137"/>
                  </a:lnTo>
                  <a:lnTo>
                    <a:pt x="168821" y="153568"/>
                  </a:lnTo>
                  <a:lnTo>
                    <a:pt x="186016" y="143916"/>
                  </a:lnTo>
                  <a:lnTo>
                    <a:pt x="196557" y="129705"/>
                  </a:lnTo>
                  <a:lnTo>
                    <a:pt x="200139" y="11245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93454" y="641444"/>
              <a:ext cx="127246" cy="157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49940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89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89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06939" y="597077"/>
              <a:ext cx="93355" cy="2014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522230" y="581056"/>
              <a:ext cx="34290" cy="213995"/>
            </a:xfrm>
            <a:custGeom>
              <a:avLst/>
              <a:gdLst/>
              <a:ahLst/>
              <a:cxnLst/>
              <a:rect l="l" t="t" r="r" b="b"/>
              <a:pathLst>
                <a:path w="34289" h="213995">
                  <a:moveTo>
                    <a:pt x="29577" y="64085"/>
                  </a:moveTo>
                  <a:lnTo>
                    <a:pt x="4005" y="64085"/>
                  </a:lnTo>
                  <a:lnTo>
                    <a:pt x="4005" y="213823"/>
                  </a:lnTo>
                  <a:lnTo>
                    <a:pt x="29577" y="213823"/>
                  </a:lnTo>
                  <a:lnTo>
                    <a:pt x="29577" y="64085"/>
                  </a:lnTo>
                  <a:close/>
                </a:path>
                <a:path w="34289" h="213995">
                  <a:moveTo>
                    <a:pt x="26804" y="0"/>
                  </a:moveTo>
                  <a:lnTo>
                    <a:pt x="7086" y="0"/>
                  </a:lnTo>
                  <a:lnTo>
                    <a:pt x="0" y="6778"/>
                  </a:lnTo>
                  <a:lnTo>
                    <a:pt x="0" y="26804"/>
                  </a:lnTo>
                  <a:lnTo>
                    <a:pt x="7086" y="33275"/>
                  </a:lnTo>
                  <a:lnTo>
                    <a:pt x="26804" y="33275"/>
                  </a:lnTo>
                  <a:lnTo>
                    <a:pt x="33891" y="26804"/>
                  </a:lnTo>
                  <a:lnTo>
                    <a:pt x="33891" y="6778"/>
                  </a:lnTo>
                  <a:lnTo>
                    <a:pt x="268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583974" y="641444"/>
              <a:ext cx="137721" cy="2224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480313" y="948267"/>
            <a:ext cx="376655" cy="2544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962031" y="948267"/>
            <a:ext cx="26034" cy="202565"/>
          </a:xfrm>
          <a:custGeom>
            <a:avLst/>
            <a:gdLst/>
            <a:ahLst/>
            <a:cxnLst/>
            <a:rect l="l" t="t" r="r" b="b"/>
            <a:pathLst>
              <a:path w="26034" h="202565">
                <a:moveTo>
                  <a:pt x="25880" y="0"/>
                </a:moveTo>
                <a:lnTo>
                  <a:pt x="0" y="0"/>
                </a:lnTo>
                <a:lnTo>
                  <a:pt x="0" y="202115"/>
                </a:lnTo>
                <a:lnTo>
                  <a:pt x="25880" y="202115"/>
                </a:lnTo>
                <a:lnTo>
                  <a:pt x="2588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1034373" y="996947"/>
            <a:ext cx="598170" cy="157480"/>
            <a:chOff x="1034373" y="996947"/>
            <a:chExt cx="598170" cy="157480"/>
          </a:xfrm>
        </p:grpSpPr>
        <p:sp>
          <p:nvSpPr>
            <p:cNvPr id="24" name="object 24"/>
            <p:cNvSpPr/>
            <p:nvPr/>
          </p:nvSpPr>
          <p:spPr>
            <a:xfrm>
              <a:off x="1034373" y="996947"/>
              <a:ext cx="120159" cy="1534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97544" y="996947"/>
              <a:ext cx="120159" cy="1534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51472" y="996947"/>
              <a:ext cx="127246" cy="157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12178" y="996947"/>
              <a:ext cx="120159" cy="1534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525555" y="1380718"/>
            <a:ext cx="424180" cy="127635"/>
            <a:chOff x="1525555" y="1380718"/>
            <a:chExt cx="424180" cy="127635"/>
          </a:xfrm>
        </p:grpSpPr>
        <p:sp>
          <p:nvSpPr>
            <p:cNvPr id="29" name="object 29"/>
            <p:cNvSpPr/>
            <p:nvPr/>
          </p:nvSpPr>
          <p:spPr>
            <a:xfrm>
              <a:off x="1525555" y="1380718"/>
              <a:ext cx="102098" cy="12545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51893" y="1416068"/>
              <a:ext cx="70338" cy="898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45677" y="1380718"/>
              <a:ext cx="112847" cy="12732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78959" y="1416068"/>
              <a:ext cx="70338" cy="898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77945" y="1375308"/>
            <a:ext cx="2085339" cy="361950"/>
            <a:chOff x="477945" y="1375308"/>
            <a:chExt cx="2085339" cy="361950"/>
          </a:xfrm>
        </p:grpSpPr>
        <p:sp>
          <p:nvSpPr>
            <p:cNvPr id="34" name="object 34"/>
            <p:cNvSpPr/>
            <p:nvPr/>
          </p:nvSpPr>
          <p:spPr>
            <a:xfrm>
              <a:off x="2007371" y="1377472"/>
              <a:ext cx="76830" cy="13057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110227" y="1381981"/>
              <a:ext cx="69797" cy="12606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06806" y="1375308"/>
              <a:ext cx="186450" cy="13274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13709" y="1416068"/>
              <a:ext cx="70338" cy="898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77945" y="1379817"/>
              <a:ext cx="2085271" cy="35725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/>
          <p:nvPr/>
        </p:nvSpPr>
        <p:spPr>
          <a:xfrm>
            <a:off x="100193" y="189438"/>
            <a:ext cx="0" cy="6872605"/>
          </a:xfrm>
          <a:custGeom>
            <a:avLst/>
            <a:gdLst/>
            <a:ahLst/>
            <a:cxnLst/>
            <a:rect l="l" t="t" r="r" b="b"/>
            <a:pathLst>
              <a:path w="0" h="6872605">
                <a:moveTo>
                  <a:pt x="0" y="0"/>
                </a:moveTo>
                <a:lnTo>
                  <a:pt x="0" y="6872038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89049" y="7120974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0003929" y="159688"/>
            <a:ext cx="0" cy="6872605"/>
          </a:xfrm>
          <a:custGeom>
            <a:avLst/>
            <a:gdLst/>
            <a:ahLst/>
            <a:cxnLst/>
            <a:rect l="l" t="t" r="r" b="b"/>
            <a:pathLst>
              <a:path w="0" h="6872605">
                <a:moveTo>
                  <a:pt x="0" y="6872038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59430" y="100191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00193" y="70912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748"/>
                </a:lnTo>
                <a:lnTo>
                  <a:pt x="29621" y="29748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9974311" y="70912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748"/>
                </a:moveTo>
                <a:lnTo>
                  <a:pt x="29621" y="29748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9974311" y="100192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748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00193" y="100192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748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2020-10-01T10:22:24Z</dcterms:created>
  <dcterms:modified xsi:type="dcterms:W3CDTF">2020-10-01T10:22:24Z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