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3702050"/>
  <p:notesSz cx="20104100" cy="37020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147635"/>
            <a:ext cx="17088486" cy="777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073148"/>
            <a:ext cx="14072870" cy="9255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851471"/>
            <a:ext cx="8745284" cy="24433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851471"/>
            <a:ext cx="8745284" cy="24433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905" y="73906"/>
            <a:ext cx="19956780" cy="3554095"/>
          </a:xfrm>
          <a:custGeom>
            <a:avLst/>
            <a:gdLst/>
            <a:ahLst/>
            <a:cxnLst/>
            <a:rect l="l" t="t" r="r" b="b"/>
            <a:pathLst>
              <a:path w="19956780" h="3554095">
                <a:moveTo>
                  <a:pt x="0" y="3553783"/>
                </a:moveTo>
                <a:lnTo>
                  <a:pt x="19956288" y="3553783"/>
                </a:lnTo>
                <a:lnTo>
                  <a:pt x="19956288" y="0"/>
                </a:lnTo>
                <a:lnTo>
                  <a:pt x="0" y="0"/>
                </a:lnTo>
                <a:lnTo>
                  <a:pt x="0" y="3553783"/>
                </a:lnTo>
                <a:close/>
              </a:path>
            </a:pathLst>
          </a:custGeom>
          <a:ln w="1198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48082"/>
            <a:ext cx="18093690" cy="592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851471"/>
            <a:ext cx="18093690" cy="24433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3442906"/>
            <a:ext cx="6433312" cy="18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3442906"/>
            <a:ext cx="4623943" cy="18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3442906"/>
            <a:ext cx="4623943" cy="18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Relationship Id="rId11" Type="http://schemas.openxmlformats.org/officeDocument/2006/relationships/image" Target="../media/image19.png"/><Relationship Id="rId12" Type="http://schemas.openxmlformats.org/officeDocument/2006/relationships/image" Target="../media/image20.png"/><Relationship Id="rId13" Type="http://schemas.openxmlformats.org/officeDocument/2006/relationships/image" Target="../media/image21.png"/><Relationship Id="rId14" Type="http://schemas.openxmlformats.org/officeDocument/2006/relationships/image" Target="../media/image22.png"/><Relationship Id="rId15" Type="http://schemas.openxmlformats.org/officeDocument/2006/relationships/image" Target="../media/image23.png"/><Relationship Id="rId16" Type="http://schemas.openxmlformats.org/officeDocument/2006/relationships/image" Target="../media/image28.png"/><Relationship Id="rId17" Type="http://schemas.openxmlformats.org/officeDocument/2006/relationships/image" Target="../media/image26.png"/><Relationship Id="rId18" Type="http://schemas.openxmlformats.org/officeDocument/2006/relationships/image" Target="../media/image2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1828" y="269998"/>
            <a:ext cx="0" cy="3204845"/>
          </a:xfrm>
          <a:custGeom>
            <a:avLst/>
            <a:gdLst/>
            <a:ahLst/>
            <a:cxnLst/>
            <a:rect l="l" t="t" r="r" b="b"/>
            <a:pathLst>
              <a:path w="0" h="3204845">
                <a:moveTo>
                  <a:pt x="0" y="0"/>
                </a:moveTo>
                <a:lnTo>
                  <a:pt x="0" y="3204321"/>
                </a:lnTo>
              </a:path>
            </a:pathLst>
          </a:custGeom>
          <a:ln w="1198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67805" y="3559767"/>
            <a:ext cx="19610705" cy="0"/>
          </a:xfrm>
          <a:custGeom>
            <a:avLst/>
            <a:gdLst/>
            <a:ahLst/>
            <a:cxnLst/>
            <a:rect l="l" t="t" r="r" b="b"/>
            <a:pathLst>
              <a:path w="19610705" h="0">
                <a:moveTo>
                  <a:pt x="0" y="0"/>
                </a:moveTo>
                <a:lnTo>
                  <a:pt x="19610479" y="0"/>
                </a:lnTo>
              </a:path>
            </a:pathLst>
          </a:custGeom>
          <a:ln w="1198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62272" y="227274"/>
            <a:ext cx="0" cy="3204845"/>
          </a:xfrm>
          <a:custGeom>
            <a:avLst/>
            <a:gdLst/>
            <a:ahLst/>
            <a:cxnLst/>
            <a:rect l="l" t="t" r="r" b="b"/>
            <a:pathLst>
              <a:path w="0" h="3204845">
                <a:moveTo>
                  <a:pt x="0" y="3204321"/>
                </a:moveTo>
                <a:lnTo>
                  <a:pt x="0" y="0"/>
                </a:lnTo>
              </a:path>
            </a:pathLst>
          </a:custGeom>
          <a:ln w="1198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25817" y="141824"/>
            <a:ext cx="19610705" cy="0"/>
          </a:xfrm>
          <a:custGeom>
            <a:avLst/>
            <a:gdLst/>
            <a:ahLst/>
            <a:cxnLst/>
            <a:rect l="l" t="t" r="r" b="b"/>
            <a:pathLst>
              <a:path w="19610705" h="0">
                <a:moveTo>
                  <a:pt x="19610479" y="0"/>
                </a:moveTo>
                <a:lnTo>
                  <a:pt x="0" y="0"/>
                </a:lnTo>
              </a:path>
            </a:pathLst>
          </a:custGeom>
          <a:ln w="1198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1828" y="3517043"/>
            <a:ext cx="42545" cy="43180"/>
          </a:xfrm>
          <a:custGeom>
            <a:avLst/>
            <a:gdLst/>
            <a:ahLst/>
            <a:cxnLst/>
            <a:rect l="l" t="t" r="r" b="b"/>
            <a:pathLst>
              <a:path w="42544" h="43179">
                <a:moveTo>
                  <a:pt x="0" y="0"/>
                </a:moveTo>
                <a:lnTo>
                  <a:pt x="0" y="42721"/>
                </a:lnTo>
                <a:lnTo>
                  <a:pt x="41990" y="42721"/>
                </a:lnTo>
              </a:path>
            </a:pathLst>
          </a:custGeom>
          <a:ln w="1198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20283" y="3517043"/>
            <a:ext cx="42545" cy="43180"/>
          </a:xfrm>
          <a:custGeom>
            <a:avLst/>
            <a:gdLst/>
            <a:ahLst/>
            <a:cxnLst/>
            <a:rect l="l" t="t" r="r" b="b"/>
            <a:pathLst>
              <a:path w="42544" h="43179">
                <a:moveTo>
                  <a:pt x="0" y="42721"/>
                </a:moveTo>
                <a:lnTo>
                  <a:pt x="41990" y="42721"/>
                </a:lnTo>
                <a:lnTo>
                  <a:pt x="41990" y="0"/>
                </a:lnTo>
              </a:path>
            </a:pathLst>
          </a:custGeom>
          <a:ln w="1198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20283" y="141824"/>
            <a:ext cx="42545" cy="43180"/>
          </a:xfrm>
          <a:custGeom>
            <a:avLst/>
            <a:gdLst/>
            <a:ahLst/>
            <a:cxnLst/>
            <a:rect l="l" t="t" r="r" b="b"/>
            <a:pathLst>
              <a:path w="42544" h="43180">
                <a:moveTo>
                  <a:pt x="41990" y="42721"/>
                </a:moveTo>
                <a:lnTo>
                  <a:pt x="41990" y="0"/>
                </a:lnTo>
                <a:lnTo>
                  <a:pt x="0" y="0"/>
                </a:lnTo>
              </a:path>
            </a:pathLst>
          </a:custGeom>
          <a:ln w="1198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1828" y="141824"/>
            <a:ext cx="42545" cy="43180"/>
          </a:xfrm>
          <a:custGeom>
            <a:avLst/>
            <a:gdLst/>
            <a:ahLst/>
            <a:cxnLst/>
            <a:rect l="l" t="t" r="r" b="b"/>
            <a:pathLst>
              <a:path w="42544" h="43180">
                <a:moveTo>
                  <a:pt x="41990" y="0"/>
                </a:moveTo>
                <a:lnTo>
                  <a:pt x="0" y="0"/>
                </a:lnTo>
                <a:lnTo>
                  <a:pt x="0" y="42721"/>
                </a:lnTo>
              </a:path>
            </a:pathLst>
          </a:custGeom>
          <a:ln w="1198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981076" y="0"/>
            <a:ext cx="0" cy="3702050"/>
          </a:xfrm>
          <a:custGeom>
            <a:avLst/>
            <a:gdLst/>
            <a:ahLst/>
            <a:cxnLst/>
            <a:rect l="l" t="t" r="r" b="b"/>
            <a:pathLst>
              <a:path w="0" h="3702050">
                <a:moveTo>
                  <a:pt x="0" y="0"/>
                </a:moveTo>
                <a:lnTo>
                  <a:pt x="0" y="3701595"/>
                </a:lnTo>
              </a:path>
            </a:pathLst>
          </a:custGeom>
          <a:ln w="1198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9956162" y="0"/>
            <a:ext cx="0" cy="3702050"/>
          </a:xfrm>
          <a:custGeom>
            <a:avLst/>
            <a:gdLst/>
            <a:ahLst/>
            <a:cxnLst/>
            <a:rect l="l" t="t" r="r" b="b"/>
            <a:pathLst>
              <a:path w="0" h="3702050">
                <a:moveTo>
                  <a:pt x="0" y="0"/>
                </a:moveTo>
                <a:lnTo>
                  <a:pt x="0" y="3701595"/>
                </a:lnTo>
              </a:path>
            </a:pathLst>
          </a:custGeom>
          <a:ln w="1198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4999168" y="0"/>
            <a:ext cx="0" cy="3702050"/>
          </a:xfrm>
          <a:custGeom>
            <a:avLst/>
            <a:gdLst/>
            <a:ahLst/>
            <a:cxnLst/>
            <a:rect l="l" t="t" r="r" b="b"/>
            <a:pathLst>
              <a:path w="0" h="3702050">
                <a:moveTo>
                  <a:pt x="0" y="0"/>
                </a:moveTo>
                <a:lnTo>
                  <a:pt x="0" y="3701595"/>
                </a:lnTo>
              </a:path>
            </a:pathLst>
          </a:custGeom>
          <a:ln w="1198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16898030" y="1020734"/>
            <a:ext cx="1236345" cy="241300"/>
            <a:chOff x="16898030" y="1020734"/>
            <a:chExt cx="1236345" cy="241300"/>
          </a:xfrm>
        </p:grpSpPr>
        <p:sp>
          <p:nvSpPr>
            <p:cNvPr id="14" name="object 14"/>
            <p:cNvSpPr/>
            <p:nvPr/>
          </p:nvSpPr>
          <p:spPr>
            <a:xfrm>
              <a:off x="16898023" y="1026734"/>
              <a:ext cx="227329" cy="231775"/>
            </a:xfrm>
            <a:custGeom>
              <a:avLst/>
              <a:gdLst/>
              <a:ahLst/>
              <a:cxnLst/>
              <a:rect l="l" t="t" r="r" b="b"/>
              <a:pathLst>
                <a:path w="227330" h="231775">
                  <a:moveTo>
                    <a:pt x="160083" y="12941"/>
                  </a:moveTo>
                  <a:lnTo>
                    <a:pt x="0" y="12941"/>
                  </a:lnTo>
                  <a:lnTo>
                    <a:pt x="0" y="35801"/>
                  </a:lnTo>
                  <a:lnTo>
                    <a:pt x="65900" y="35801"/>
                  </a:lnTo>
                  <a:lnTo>
                    <a:pt x="65900" y="231381"/>
                  </a:lnTo>
                  <a:lnTo>
                    <a:pt x="93853" y="231381"/>
                  </a:lnTo>
                  <a:lnTo>
                    <a:pt x="93853" y="35801"/>
                  </a:lnTo>
                  <a:lnTo>
                    <a:pt x="160083" y="35801"/>
                  </a:lnTo>
                  <a:lnTo>
                    <a:pt x="160083" y="12941"/>
                  </a:lnTo>
                  <a:close/>
                </a:path>
                <a:path w="227330" h="231775">
                  <a:moveTo>
                    <a:pt x="222351" y="69215"/>
                  </a:moveTo>
                  <a:lnTo>
                    <a:pt x="194729" y="69215"/>
                  </a:lnTo>
                  <a:lnTo>
                    <a:pt x="194729" y="230962"/>
                  </a:lnTo>
                  <a:lnTo>
                    <a:pt x="222351" y="230962"/>
                  </a:lnTo>
                  <a:lnTo>
                    <a:pt x="222351" y="69215"/>
                  </a:lnTo>
                  <a:close/>
                </a:path>
                <a:path w="227330" h="231775">
                  <a:moveTo>
                    <a:pt x="227012" y="17970"/>
                  </a:moveTo>
                  <a:lnTo>
                    <a:pt x="225640" y="10668"/>
                  </a:lnTo>
                  <a:lnTo>
                    <a:pt x="221843" y="4991"/>
                  </a:lnTo>
                  <a:lnTo>
                    <a:pt x="216052" y="1308"/>
                  </a:lnTo>
                  <a:lnTo>
                    <a:pt x="208699" y="0"/>
                  </a:lnTo>
                  <a:lnTo>
                    <a:pt x="201345" y="1308"/>
                  </a:lnTo>
                  <a:lnTo>
                    <a:pt x="195554" y="4991"/>
                  </a:lnTo>
                  <a:lnTo>
                    <a:pt x="191757" y="10668"/>
                  </a:lnTo>
                  <a:lnTo>
                    <a:pt x="190398" y="17970"/>
                  </a:lnTo>
                  <a:lnTo>
                    <a:pt x="191757" y="25412"/>
                  </a:lnTo>
                  <a:lnTo>
                    <a:pt x="195554" y="31076"/>
                  </a:lnTo>
                  <a:lnTo>
                    <a:pt x="201345" y="34671"/>
                  </a:lnTo>
                  <a:lnTo>
                    <a:pt x="208699" y="35941"/>
                  </a:lnTo>
                  <a:lnTo>
                    <a:pt x="216052" y="34671"/>
                  </a:lnTo>
                  <a:lnTo>
                    <a:pt x="221843" y="31076"/>
                  </a:lnTo>
                  <a:lnTo>
                    <a:pt x="225640" y="25412"/>
                  </a:lnTo>
                  <a:lnTo>
                    <a:pt x="227012" y="1797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7151060" y="1044031"/>
              <a:ext cx="250766" cy="21765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7438868" y="1020734"/>
              <a:ext cx="45085" cy="241300"/>
            </a:xfrm>
            <a:custGeom>
              <a:avLst/>
              <a:gdLst/>
              <a:ahLst/>
              <a:cxnLst/>
              <a:rect l="l" t="t" r="r" b="b"/>
              <a:pathLst>
                <a:path w="45084" h="241300">
                  <a:moveTo>
                    <a:pt x="27622" y="0"/>
                  </a:moveTo>
                  <a:lnTo>
                    <a:pt x="0" y="0"/>
                  </a:lnTo>
                  <a:lnTo>
                    <a:pt x="0" y="204340"/>
                  </a:lnTo>
                  <a:lnTo>
                    <a:pt x="1622" y="219889"/>
                  </a:lnTo>
                  <a:lnTo>
                    <a:pt x="6739" y="231381"/>
                  </a:lnTo>
                  <a:lnTo>
                    <a:pt x="15724" y="238505"/>
                  </a:lnTo>
                  <a:lnTo>
                    <a:pt x="28953" y="240949"/>
                  </a:lnTo>
                  <a:lnTo>
                    <a:pt x="35942" y="240949"/>
                  </a:lnTo>
                  <a:lnTo>
                    <a:pt x="40934" y="239950"/>
                  </a:lnTo>
                  <a:lnTo>
                    <a:pt x="44928" y="237954"/>
                  </a:lnTo>
                  <a:lnTo>
                    <a:pt x="41267" y="217320"/>
                  </a:lnTo>
                  <a:lnTo>
                    <a:pt x="38605" y="217985"/>
                  </a:lnTo>
                  <a:lnTo>
                    <a:pt x="31283" y="217985"/>
                  </a:lnTo>
                  <a:lnTo>
                    <a:pt x="27622" y="214990"/>
                  </a:lnTo>
                  <a:lnTo>
                    <a:pt x="276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506627" y="1091954"/>
              <a:ext cx="119476" cy="16972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651062" y="1091954"/>
              <a:ext cx="137447" cy="16972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7820958" y="1026725"/>
              <a:ext cx="36830" cy="231140"/>
            </a:xfrm>
            <a:custGeom>
              <a:avLst/>
              <a:gdLst/>
              <a:ahLst/>
              <a:cxnLst/>
              <a:rect l="l" t="t" r="r" b="b"/>
              <a:pathLst>
                <a:path w="36830" h="231140">
                  <a:moveTo>
                    <a:pt x="31949" y="69222"/>
                  </a:moveTo>
                  <a:lnTo>
                    <a:pt x="4326" y="69222"/>
                  </a:lnTo>
                  <a:lnTo>
                    <a:pt x="4326" y="230965"/>
                  </a:lnTo>
                  <a:lnTo>
                    <a:pt x="31949" y="230965"/>
                  </a:lnTo>
                  <a:lnTo>
                    <a:pt x="31949" y="69222"/>
                  </a:lnTo>
                  <a:close/>
                </a:path>
                <a:path w="36830" h="231140">
                  <a:moveTo>
                    <a:pt x="18304" y="0"/>
                  </a:moveTo>
                  <a:lnTo>
                    <a:pt x="10951" y="1310"/>
                  </a:lnTo>
                  <a:lnTo>
                    <a:pt x="5158" y="4992"/>
                  </a:lnTo>
                  <a:lnTo>
                    <a:pt x="1362" y="10670"/>
                  </a:lnTo>
                  <a:lnTo>
                    <a:pt x="0" y="17971"/>
                  </a:lnTo>
                  <a:lnTo>
                    <a:pt x="1362" y="25412"/>
                  </a:lnTo>
                  <a:lnTo>
                    <a:pt x="5158" y="31075"/>
                  </a:lnTo>
                  <a:lnTo>
                    <a:pt x="10951" y="34679"/>
                  </a:lnTo>
                  <a:lnTo>
                    <a:pt x="18304" y="35942"/>
                  </a:lnTo>
                  <a:lnTo>
                    <a:pt x="25656" y="34679"/>
                  </a:lnTo>
                  <a:lnTo>
                    <a:pt x="31449" y="31075"/>
                  </a:lnTo>
                  <a:lnTo>
                    <a:pt x="35245" y="25412"/>
                  </a:lnTo>
                  <a:lnTo>
                    <a:pt x="36608" y="17971"/>
                  </a:lnTo>
                  <a:lnTo>
                    <a:pt x="35245" y="10670"/>
                  </a:lnTo>
                  <a:lnTo>
                    <a:pt x="31449" y="4992"/>
                  </a:lnTo>
                  <a:lnTo>
                    <a:pt x="25656" y="1310"/>
                  </a:lnTo>
                  <a:lnTo>
                    <a:pt x="1830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7883593" y="1044031"/>
              <a:ext cx="250766" cy="2176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11846685" y="1020734"/>
            <a:ext cx="1285875" cy="241300"/>
            <a:chOff x="11846685" y="1020734"/>
            <a:chExt cx="1285875" cy="241300"/>
          </a:xfrm>
        </p:grpSpPr>
        <p:sp>
          <p:nvSpPr>
            <p:cNvPr id="22" name="object 22"/>
            <p:cNvSpPr/>
            <p:nvPr/>
          </p:nvSpPr>
          <p:spPr>
            <a:xfrm>
              <a:off x="11846685" y="1039371"/>
              <a:ext cx="151425" cy="21831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2027430" y="1029054"/>
              <a:ext cx="128794" cy="23262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2195230" y="1091954"/>
              <a:ext cx="128129" cy="169729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2354543" y="1020734"/>
              <a:ext cx="269503" cy="24094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2649006" y="1091954"/>
              <a:ext cx="137447" cy="16972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2818902" y="1026725"/>
              <a:ext cx="36830" cy="231140"/>
            </a:xfrm>
            <a:custGeom>
              <a:avLst/>
              <a:gdLst/>
              <a:ahLst/>
              <a:cxnLst/>
              <a:rect l="l" t="t" r="r" b="b"/>
              <a:pathLst>
                <a:path w="36829" h="231140">
                  <a:moveTo>
                    <a:pt x="31949" y="69222"/>
                  </a:moveTo>
                  <a:lnTo>
                    <a:pt x="4326" y="69222"/>
                  </a:lnTo>
                  <a:lnTo>
                    <a:pt x="4326" y="230965"/>
                  </a:lnTo>
                  <a:lnTo>
                    <a:pt x="31949" y="230965"/>
                  </a:lnTo>
                  <a:lnTo>
                    <a:pt x="31949" y="69222"/>
                  </a:lnTo>
                  <a:close/>
                </a:path>
                <a:path w="36829" h="231140">
                  <a:moveTo>
                    <a:pt x="18304" y="0"/>
                  </a:moveTo>
                  <a:lnTo>
                    <a:pt x="10951" y="1310"/>
                  </a:lnTo>
                  <a:lnTo>
                    <a:pt x="5158" y="4992"/>
                  </a:lnTo>
                  <a:lnTo>
                    <a:pt x="1362" y="10670"/>
                  </a:lnTo>
                  <a:lnTo>
                    <a:pt x="0" y="17971"/>
                  </a:lnTo>
                  <a:lnTo>
                    <a:pt x="1362" y="25412"/>
                  </a:lnTo>
                  <a:lnTo>
                    <a:pt x="5158" y="31075"/>
                  </a:lnTo>
                  <a:lnTo>
                    <a:pt x="10951" y="34679"/>
                  </a:lnTo>
                  <a:lnTo>
                    <a:pt x="18304" y="35942"/>
                  </a:lnTo>
                  <a:lnTo>
                    <a:pt x="25656" y="34679"/>
                  </a:lnTo>
                  <a:lnTo>
                    <a:pt x="31449" y="31075"/>
                  </a:lnTo>
                  <a:lnTo>
                    <a:pt x="35245" y="25412"/>
                  </a:lnTo>
                  <a:lnTo>
                    <a:pt x="36608" y="17971"/>
                  </a:lnTo>
                  <a:lnTo>
                    <a:pt x="35245" y="10670"/>
                  </a:lnTo>
                  <a:lnTo>
                    <a:pt x="31449" y="4992"/>
                  </a:lnTo>
                  <a:lnTo>
                    <a:pt x="25656" y="1310"/>
                  </a:lnTo>
                  <a:lnTo>
                    <a:pt x="1830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2881536" y="1044031"/>
              <a:ext cx="250766" cy="21765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491930" y="563724"/>
            <a:ext cx="1060450" cy="191135"/>
            <a:chOff x="491930" y="563724"/>
            <a:chExt cx="1060450" cy="191135"/>
          </a:xfrm>
        </p:grpSpPr>
        <p:sp>
          <p:nvSpPr>
            <p:cNvPr id="30" name="object 30"/>
            <p:cNvSpPr/>
            <p:nvPr/>
          </p:nvSpPr>
          <p:spPr>
            <a:xfrm>
              <a:off x="491930" y="581350"/>
              <a:ext cx="191554" cy="17003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707590" y="571500"/>
              <a:ext cx="28575" cy="180340"/>
            </a:xfrm>
            <a:custGeom>
              <a:avLst/>
              <a:gdLst/>
              <a:ahLst/>
              <a:cxnLst/>
              <a:rect l="l" t="t" r="r" b="b"/>
              <a:pathLst>
                <a:path w="28575" h="180340">
                  <a:moveTo>
                    <a:pt x="24883" y="53915"/>
                  </a:moveTo>
                  <a:lnTo>
                    <a:pt x="3369" y="53915"/>
                  </a:lnTo>
                  <a:lnTo>
                    <a:pt x="3369" y="179889"/>
                  </a:lnTo>
                  <a:lnTo>
                    <a:pt x="24883" y="179889"/>
                  </a:lnTo>
                  <a:lnTo>
                    <a:pt x="24883" y="53915"/>
                  </a:lnTo>
                  <a:close/>
                </a:path>
                <a:path w="28575" h="180340">
                  <a:moveTo>
                    <a:pt x="22550" y="0"/>
                  </a:moveTo>
                  <a:lnTo>
                    <a:pt x="5961" y="0"/>
                  </a:lnTo>
                  <a:lnTo>
                    <a:pt x="0" y="5702"/>
                  </a:lnTo>
                  <a:lnTo>
                    <a:pt x="0" y="22551"/>
                  </a:lnTo>
                  <a:lnTo>
                    <a:pt x="5961" y="27994"/>
                  </a:lnTo>
                  <a:lnTo>
                    <a:pt x="22550" y="27994"/>
                  </a:lnTo>
                  <a:lnTo>
                    <a:pt x="28512" y="22551"/>
                  </a:lnTo>
                  <a:lnTo>
                    <a:pt x="28512" y="5702"/>
                  </a:lnTo>
                  <a:lnTo>
                    <a:pt x="2255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762698" y="622304"/>
              <a:ext cx="99794" cy="13219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887325" y="566834"/>
              <a:ext cx="220196" cy="18766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136889" y="563724"/>
              <a:ext cx="228283" cy="19077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401799" y="566834"/>
              <a:ext cx="35560" cy="187960"/>
            </a:xfrm>
            <a:custGeom>
              <a:avLst/>
              <a:gdLst/>
              <a:ahLst/>
              <a:cxnLst/>
              <a:rect l="l" t="t" r="r" b="b"/>
              <a:pathLst>
                <a:path w="35559" h="187959">
                  <a:moveTo>
                    <a:pt x="21514" y="0"/>
                  </a:moveTo>
                  <a:lnTo>
                    <a:pt x="0" y="0"/>
                  </a:lnTo>
                  <a:lnTo>
                    <a:pt x="0" y="159153"/>
                  </a:lnTo>
                  <a:lnTo>
                    <a:pt x="1263" y="171263"/>
                  </a:lnTo>
                  <a:lnTo>
                    <a:pt x="5248" y="180213"/>
                  </a:lnTo>
                  <a:lnTo>
                    <a:pt x="12247" y="185762"/>
                  </a:lnTo>
                  <a:lnTo>
                    <a:pt x="22550" y="187666"/>
                  </a:lnTo>
                  <a:lnTo>
                    <a:pt x="27994" y="187666"/>
                  </a:lnTo>
                  <a:lnTo>
                    <a:pt x="31882" y="186888"/>
                  </a:lnTo>
                  <a:lnTo>
                    <a:pt x="34992" y="185333"/>
                  </a:lnTo>
                  <a:lnTo>
                    <a:pt x="32141" y="169262"/>
                  </a:lnTo>
                  <a:lnTo>
                    <a:pt x="30068" y="169780"/>
                  </a:lnTo>
                  <a:lnTo>
                    <a:pt x="24365" y="169780"/>
                  </a:lnTo>
                  <a:lnTo>
                    <a:pt x="21514" y="167447"/>
                  </a:lnTo>
                  <a:lnTo>
                    <a:pt x="215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456518" y="625415"/>
              <a:ext cx="95647" cy="12597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1621115" y="571500"/>
            <a:ext cx="771525" cy="238125"/>
            <a:chOff x="1621115" y="571500"/>
            <a:chExt cx="771525" cy="238125"/>
          </a:xfrm>
        </p:grpSpPr>
        <p:sp>
          <p:nvSpPr>
            <p:cNvPr id="38" name="object 38"/>
            <p:cNvSpPr/>
            <p:nvPr/>
          </p:nvSpPr>
          <p:spPr>
            <a:xfrm>
              <a:off x="1621115" y="582905"/>
              <a:ext cx="107570" cy="17159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753387" y="622315"/>
              <a:ext cx="170180" cy="132715"/>
            </a:xfrm>
            <a:custGeom>
              <a:avLst/>
              <a:gdLst/>
              <a:ahLst/>
              <a:cxnLst/>
              <a:rect l="l" t="t" r="r" b="b"/>
              <a:pathLst>
                <a:path w="170180" h="132715">
                  <a:moveTo>
                    <a:pt x="59613" y="55727"/>
                  </a:moveTo>
                  <a:lnTo>
                    <a:pt x="0" y="55727"/>
                  </a:lnTo>
                  <a:lnTo>
                    <a:pt x="0" y="72313"/>
                  </a:lnTo>
                  <a:lnTo>
                    <a:pt x="59613" y="72313"/>
                  </a:lnTo>
                  <a:lnTo>
                    <a:pt x="59613" y="55727"/>
                  </a:lnTo>
                  <a:close/>
                </a:path>
                <a:path w="170180" h="132715">
                  <a:moveTo>
                    <a:pt x="169595" y="94602"/>
                  </a:moveTo>
                  <a:lnTo>
                    <a:pt x="145313" y="61988"/>
                  </a:lnTo>
                  <a:lnTo>
                    <a:pt x="120129" y="52184"/>
                  </a:lnTo>
                  <a:lnTo>
                    <a:pt x="111696" y="47726"/>
                  </a:lnTo>
                  <a:lnTo>
                    <a:pt x="106222" y="42138"/>
                  </a:lnTo>
                  <a:lnTo>
                    <a:pt x="104279" y="34734"/>
                  </a:lnTo>
                  <a:lnTo>
                    <a:pt x="105613" y="27952"/>
                  </a:lnTo>
                  <a:lnTo>
                    <a:pt x="109778" y="22161"/>
                  </a:lnTo>
                  <a:lnTo>
                    <a:pt x="116954" y="18110"/>
                  </a:lnTo>
                  <a:lnTo>
                    <a:pt x="127342" y="16586"/>
                  </a:lnTo>
                  <a:lnTo>
                    <a:pt x="135343" y="17259"/>
                  </a:lnTo>
                  <a:lnTo>
                    <a:pt x="142735" y="19215"/>
                  </a:lnTo>
                  <a:lnTo>
                    <a:pt x="149682" y="22377"/>
                  </a:lnTo>
                  <a:lnTo>
                    <a:pt x="156375" y="26695"/>
                  </a:lnTo>
                  <a:lnTo>
                    <a:pt x="166230" y="14249"/>
                  </a:lnTo>
                  <a:lnTo>
                    <a:pt x="158178" y="8521"/>
                  </a:lnTo>
                  <a:lnTo>
                    <a:pt x="148894" y="4013"/>
                  </a:lnTo>
                  <a:lnTo>
                    <a:pt x="138480" y="1054"/>
                  </a:lnTo>
                  <a:lnTo>
                    <a:pt x="127088" y="0"/>
                  </a:lnTo>
                  <a:lnTo>
                    <a:pt x="108686" y="2743"/>
                  </a:lnTo>
                  <a:lnTo>
                    <a:pt x="95008" y="10299"/>
                  </a:lnTo>
                  <a:lnTo>
                    <a:pt x="86474" y="21653"/>
                  </a:lnTo>
                  <a:lnTo>
                    <a:pt x="83540" y="35763"/>
                  </a:lnTo>
                  <a:lnTo>
                    <a:pt x="86664" y="49276"/>
                  </a:lnTo>
                  <a:lnTo>
                    <a:pt x="94970" y="59283"/>
                  </a:lnTo>
                  <a:lnTo>
                    <a:pt x="106832" y="66675"/>
                  </a:lnTo>
                  <a:lnTo>
                    <a:pt x="131038" y="76365"/>
                  </a:lnTo>
                  <a:lnTo>
                    <a:pt x="140081" y="81191"/>
                  </a:lnTo>
                  <a:lnTo>
                    <a:pt x="146443" y="87477"/>
                  </a:lnTo>
                  <a:lnTo>
                    <a:pt x="148856" y="95897"/>
                  </a:lnTo>
                  <a:lnTo>
                    <a:pt x="147345" y="103530"/>
                  </a:lnTo>
                  <a:lnTo>
                    <a:pt x="142760" y="109702"/>
                  </a:lnTo>
                  <a:lnTo>
                    <a:pt x="135077" y="113830"/>
                  </a:lnTo>
                  <a:lnTo>
                    <a:pt x="124231" y="115341"/>
                  </a:lnTo>
                  <a:lnTo>
                    <a:pt x="113284" y="114477"/>
                  </a:lnTo>
                  <a:lnTo>
                    <a:pt x="103555" y="111874"/>
                  </a:lnTo>
                  <a:lnTo>
                    <a:pt x="94703" y="107581"/>
                  </a:lnTo>
                  <a:lnTo>
                    <a:pt x="86385" y="101600"/>
                  </a:lnTo>
                  <a:lnTo>
                    <a:pt x="76542" y="114046"/>
                  </a:lnTo>
                  <a:lnTo>
                    <a:pt x="86207" y="121691"/>
                  </a:lnTo>
                  <a:lnTo>
                    <a:pt x="97472" y="127393"/>
                  </a:lnTo>
                  <a:lnTo>
                    <a:pt x="109994" y="130962"/>
                  </a:lnTo>
                  <a:lnTo>
                    <a:pt x="123456" y="132194"/>
                  </a:lnTo>
                  <a:lnTo>
                    <a:pt x="143243" y="129197"/>
                  </a:lnTo>
                  <a:lnTo>
                    <a:pt x="157708" y="121081"/>
                  </a:lnTo>
                  <a:lnTo>
                    <a:pt x="166573" y="109118"/>
                  </a:lnTo>
                  <a:lnTo>
                    <a:pt x="169595" y="9460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942946" y="622305"/>
              <a:ext cx="107052" cy="13219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075816" y="571500"/>
              <a:ext cx="28575" cy="180340"/>
            </a:xfrm>
            <a:custGeom>
              <a:avLst/>
              <a:gdLst/>
              <a:ahLst/>
              <a:cxnLst/>
              <a:rect l="l" t="t" r="r" b="b"/>
              <a:pathLst>
                <a:path w="28575" h="180340">
                  <a:moveTo>
                    <a:pt x="24883" y="53915"/>
                  </a:moveTo>
                  <a:lnTo>
                    <a:pt x="3369" y="53915"/>
                  </a:lnTo>
                  <a:lnTo>
                    <a:pt x="3369" y="179889"/>
                  </a:lnTo>
                  <a:lnTo>
                    <a:pt x="24883" y="179889"/>
                  </a:lnTo>
                  <a:lnTo>
                    <a:pt x="24883" y="53915"/>
                  </a:lnTo>
                  <a:close/>
                </a:path>
                <a:path w="28575" h="180340">
                  <a:moveTo>
                    <a:pt x="22550" y="0"/>
                  </a:moveTo>
                  <a:lnTo>
                    <a:pt x="5961" y="0"/>
                  </a:lnTo>
                  <a:lnTo>
                    <a:pt x="0" y="5702"/>
                  </a:lnTo>
                  <a:lnTo>
                    <a:pt x="0" y="22551"/>
                  </a:lnTo>
                  <a:lnTo>
                    <a:pt x="5961" y="27994"/>
                  </a:lnTo>
                  <a:lnTo>
                    <a:pt x="22550" y="27994"/>
                  </a:lnTo>
                  <a:lnTo>
                    <a:pt x="28512" y="22551"/>
                  </a:lnTo>
                  <a:lnTo>
                    <a:pt x="28512" y="5702"/>
                  </a:lnTo>
                  <a:lnTo>
                    <a:pt x="2255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125143" y="584979"/>
              <a:ext cx="78539" cy="169521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223357" y="571500"/>
              <a:ext cx="28575" cy="180340"/>
            </a:xfrm>
            <a:custGeom>
              <a:avLst/>
              <a:gdLst/>
              <a:ahLst/>
              <a:cxnLst/>
              <a:rect l="l" t="t" r="r" b="b"/>
              <a:pathLst>
                <a:path w="28575" h="180340">
                  <a:moveTo>
                    <a:pt x="24883" y="53915"/>
                  </a:moveTo>
                  <a:lnTo>
                    <a:pt x="3369" y="53915"/>
                  </a:lnTo>
                  <a:lnTo>
                    <a:pt x="3369" y="179889"/>
                  </a:lnTo>
                  <a:lnTo>
                    <a:pt x="24883" y="179889"/>
                  </a:lnTo>
                  <a:lnTo>
                    <a:pt x="24883" y="53915"/>
                  </a:lnTo>
                  <a:close/>
                </a:path>
                <a:path w="28575" h="180340">
                  <a:moveTo>
                    <a:pt x="22551" y="0"/>
                  </a:moveTo>
                  <a:lnTo>
                    <a:pt x="5961" y="0"/>
                  </a:lnTo>
                  <a:lnTo>
                    <a:pt x="0" y="5702"/>
                  </a:lnTo>
                  <a:lnTo>
                    <a:pt x="0" y="22551"/>
                  </a:lnTo>
                  <a:lnTo>
                    <a:pt x="5961" y="27994"/>
                  </a:lnTo>
                  <a:lnTo>
                    <a:pt x="22551" y="27994"/>
                  </a:lnTo>
                  <a:lnTo>
                    <a:pt x="28512" y="22551"/>
                  </a:lnTo>
                  <a:lnTo>
                    <a:pt x="28512" y="5702"/>
                  </a:lnTo>
                  <a:lnTo>
                    <a:pt x="2255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276624" y="622305"/>
              <a:ext cx="115865" cy="187147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/>
          <p:cNvSpPr/>
          <p:nvPr/>
        </p:nvSpPr>
        <p:spPr>
          <a:xfrm>
            <a:off x="486746" y="880436"/>
            <a:ext cx="256355" cy="17315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6" name="object 46"/>
          <p:cNvGrpSpPr/>
          <p:nvPr/>
        </p:nvGrpSpPr>
        <p:grpSpPr>
          <a:xfrm>
            <a:off x="817494" y="921390"/>
            <a:ext cx="519430" cy="182245"/>
            <a:chOff x="817494" y="921390"/>
            <a:chExt cx="519430" cy="182245"/>
          </a:xfrm>
        </p:grpSpPr>
        <p:sp>
          <p:nvSpPr>
            <p:cNvPr id="47" name="object 47"/>
            <p:cNvSpPr/>
            <p:nvPr/>
          </p:nvSpPr>
          <p:spPr>
            <a:xfrm>
              <a:off x="817494" y="921390"/>
              <a:ext cx="110422" cy="182222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965294" y="924501"/>
              <a:ext cx="100313" cy="129085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096453" y="921390"/>
              <a:ext cx="107052" cy="132195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232874" y="921390"/>
              <a:ext cx="103631" cy="173150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1" name="object 51"/>
          <p:cNvGrpSpPr/>
          <p:nvPr/>
        </p:nvGrpSpPr>
        <p:grpSpPr>
          <a:xfrm>
            <a:off x="1402343" y="863328"/>
            <a:ext cx="675005" cy="190500"/>
            <a:chOff x="1402343" y="863328"/>
            <a:chExt cx="675005" cy="190500"/>
          </a:xfrm>
        </p:grpSpPr>
        <p:sp>
          <p:nvSpPr>
            <p:cNvPr id="52" name="object 52"/>
            <p:cNvSpPr/>
            <p:nvPr/>
          </p:nvSpPr>
          <p:spPr>
            <a:xfrm>
              <a:off x="1402343" y="880436"/>
              <a:ext cx="258248" cy="173150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699058" y="863328"/>
              <a:ext cx="120790" cy="190258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839704" y="921390"/>
              <a:ext cx="107052" cy="132195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976125" y="921390"/>
              <a:ext cx="101090" cy="129085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6" name="object 56"/>
          <p:cNvSpPr/>
          <p:nvPr/>
        </p:nvSpPr>
        <p:spPr>
          <a:xfrm>
            <a:off x="484754" y="1239708"/>
            <a:ext cx="1763471" cy="304349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16915" y="0"/>
            <a:ext cx="0" cy="3702050"/>
          </a:xfrm>
          <a:custGeom>
            <a:avLst/>
            <a:gdLst/>
            <a:ahLst/>
            <a:cxnLst/>
            <a:rect l="l" t="t" r="r" b="b"/>
            <a:pathLst>
              <a:path w="0" h="3702050">
                <a:moveTo>
                  <a:pt x="0" y="0"/>
                </a:moveTo>
                <a:lnTo>
                  <a:pt x="0" y="3701595"/>
                </a:lnTo>
              </a:path>
            </a:pathLst>
          </a:custGeom>
          <a:ln w="1198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159920" y="0"/>
            <a:ext cx="0" cy="3702050"/>
          </a:xfrm>
          <a:custGeom>
            <a:avLst/>
            <a:gdLst/>
            <a:ahLst/>
            <a:cxnLst/>
            <a:rect l="l" t="t" r="r" b="b"/>
            <a:pathLst>
              <a:path w="0" h="3702050">
                <a:moveTo>
                  <a:pt x="0" y="0"/>
                </a:moveTo>
                <a:lnTo>
                  <a:pt x="0" y="3701595"/>
                </a:lnTo>
              </a:path>
            </a:pathLst>
          </a:custGeom>
          <a:ln w="1198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135006" y="0"/>
            <a:ext cx="0" cy="3702050"/>
          </a:xfrm>
          <a:custGeom>
            <a:avLst/>
            <a:gdLst/>
            <a:ahLst/>
            <a:cxnLst/>
            <a:rect l="l" t="t" r="r" b="b"/>
            <a:pathLst>
              <a:path w="0" h="3702050">
                <a:moveTo>
                  <a:pt x="0" y="0"/>
                </a:moveTo>
                <a:lnTo>
                  <a:pt x="0" y="3701595"/>
                </a:lnTo>
              </a:path>
            </a:pathLst>
          </a:custGeom>
          <a:ln w="1198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491930" y="563724"/>
            <a:ext cx="1060450" cy="191135"/>
            <a:chOff x="491930" y="563724"/>
            <a:chExt cx="1060450" cy="191135"/>
          </a:xfrm>
        </p:grpSpPr>
        <p:sp>
          <p:nvSpPr>
            <p:cNvPr id="6" name="object 6"/>
            <p:cNvSpPr/>
            <p:nvPr/>
          </p:nvSpPr>
          <p:spPr>
            <a:xfrm>
              <a:off x="491930" y="581350"/>
              <a:ext cx="191554" cy="17003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07590" y="571500"/>
              <a:ext cx="28575" cy="180340"/>
            </a:xfrm>
            <a:custGeom>
              <a:avLst/>
              <a:gdLst/>
              <a:ahLst/>
              <a:cxnLst/>
              <a:rect l="l" t="t" r="r" b="b"/>
              <a:pathLst>
                <a:path w="28575" h="180340">
                  <a:moveTo>
                    <a:pt x="24883" y="53915"/>
                  </a:moveTo>
                  <a:lnTo>
                    <a:pt x="3369" y="53915"/>
                  </a:lnTo>
                  <a:lnTo>
                    <a:pt x="3369" y="179889"/>
                  </a:lnTo>
                  <a:lnTo>
                    <a:pt x="24883" y="179889"/>
                  </a:lnTo>
                  <a:lnTo>
                    <a:pt x="24883" y="53915"/>
                  </a:lnTo>
                  <a:close/>
                </a:path>
                <a:path w="28575" h="180340">
                  <a:moveTo>
                    <a:pt x="22550" y="0"/>
                  </a:moveTo>
                  <a:lnTo>
                    <a:pt x="5961" y="0"/>
                  </a:lnTo>
                  <a:lnTo>
                    <a:pt x="0" y="5702"/>
                  </a:lnTo>
                  <a:lnTo>
                    <a:pt x="0" y="22551"/>
                  </a:lnTo>
                  <a:lnTo>
                    <a:pt x="5961" y="27994"/>
                  </a:lnTo>
                  <a:lnTo>
                    <a:pt x="22550" y="27994"/>
                  </a:lnTo>
                  <a:lnTo>
                    <a:pt x="28512" y="22551"/>
                  </a:lnTo>
                  <a:lnTo>
                    <a:pt x="28512" y="5702"/>
                  </a:lnTo>
                  <a:lnTo>
                    <a:pt x="2255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62698" y="622304"/>
              <a:ext cx="99794" cy="13219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87325" y="566834"/>
              <a:ext cx="220196" cy="18766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136889" y="563724"/>
              <a:ext cx="228283" cy="19077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401799" y="566834"/>
              <a:ext cx="35560" cy="187960"/>
            </a:xfrm>
            <a:custGeom>
              <a:avLst/>
              <a:gdLst/>
              <a:ahLst/>
              <a:cxnLst/>
              <a:rect l="l" t="t" r="r" b="b"/>
              <a:pathLst>
                <a:path w="35559" h="187959">
                  <a:moveTo>
                    <a:pt x="21514" y="0"/>
                  </a:moveTo>
                  <a:lnTo>
                    <a:pt x="0" y="0"/>
                  </a:lnTo>
                  <a:lnTo>
                    <a:pt x="0" y="159153"/>
                  </a:lnTo>
                  <a:lnTo>
                    <a:pt x="1263" y="171263"/>
                  </a:lnTo>
                  <a:lnTo>
                    <a:pt x="5248" y="180213"/>
                  </a:lnTo>
                  <a:lnTo>
                    <a:pt x="12247" y="185762"/>
                  </a:lnTo>
                  <a:lnTo>
                    <a:pt x="22550" y="187666"/>
                  </a:lnTo>
                  <a:lnTo>
                    <a:pt x="27994" y="187666"/>
                  </a:lnTo>
                  <a:lnTo>
                    <a:pt x="31882" y="186888"/>
                  </a:lnTo>
                  <a:lnTo>
                    <a:pt x="34992" y="185333"/>
                  </a:lnTo>
                  <a:lnTo>
                    <a:pt x="32141" y="169262"/>
                  </a:lnTo>
                  <a:lnTo>
                    <a:pt x="30068" y="169780"/>
                  </a:lnTo>
                  <a:lnTo>
                    <a:pt x="24365" y="169780"/>
                  </a:lnTo>
                  <a:lnTo>
                    <a:pt x="21514" y="167447"/>
                  </a:lnTo>
                  <a:lnTo>
                    <a:pt x="215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456518" y="625415"/>
              <a:ext cx="95647" cy="1259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1621115" y="571500"/>
            <a:ext cx="771525" cy="238125"/>
            <a:chOff x="1621115" y="571500"/>
            <a:chExt cx="771525" cy="238125"/>
          </a:xfrm>
        </p:grpSpPr>
        <p:sp>
          <p:nvSpPr>
            <p:cNvPr id="14" name="object 14"/>
            <p:cNvSpPr/>
            <p:nvPr/>
          </p:nvSpPr>
          <p:spPr>
            <a:xfrm>
              <a:off x="1621115" y="582905"/>
              <a:ext cx="107570" cy="17159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753387" y="622315"/>
              <a:ext cx="170180" cy="132715"/>
            </a:xfrm>
            <a:custGeom>
              <a:avLst/>
              <a:gdLst/>
              <a:ahLst/>
              <a:cxnLst/>
              <a:rect l="l" t="t" r="r" b="b"/>
              <a:pathLst>
                <a:path w="170180" h="132715">
                  <a:moveTo>
                    <a:pt x="59613" y="55727"/>
                  </a:moveTo>
                  <a:lnTo>
                    <a:pt x="0" y="55727"/>
                  </a:lnTo>
                  <a:lnTo>
                    <a:pt x="0" y="72313"/>
                  </a:lnTo>
                  <a:lnTo>
                    <a:pt x="59613" y="72313"/>
                  </a:lnTo>
                  <a:lnTo>
                    <a:pt x="59613" y="55727"/>
                  </a:lnTo>
                  <a:close/>
                </a:path>
                <a:path w="170180" h="132715">
                  <a:moveTo>
                    <a:pt x="169595" y="94602"/>
                  </a:moveTo>
                  <a:lnTo>
                    <a:pt x="145313" y="61988"/>
                  </a:lnTo>
                  <a:lnTo>
                    <a:pt x="120129" y="52184"/>
                  </a:lnTo>
                  <a:lnTo>
                    <a:pt x="111696" y="47726"/>
                  </a:lnTo>
                  <a:lnTo>
                    <a:pt x="106222" y="42138"/>
                  </a:lnTo>
                  <a:lnTo>
                    <a:pt x="104279" y="34734"/>
                  </a:lnTo>
                  <a:lnTo>
                    <a:pt x="105613" y="27952"/>
                  </a:lnTo>
                  <a:lnTo>
                    <a:pt x="109778" y="22161"/>
                  </a:lnTo>
                  <a:lnTo>
                    <a:pt x="116954" y="18110"/>
                  </a:lnTo>
                  <a:lnTo>
                    <a:pt x="127342" y="16586"/>
                  </a:lnTo>
                  <a:lnTo>
                    <a:pt x="135343" y="17259"/>
                  </a:lnTo>
                  <a:lnTo>
                    <a:pt x="142735" y="19215"/>
                  </a:lnTo>
                  <a:lnTo>
                    <a:pt x="149682" y="22377"/>
                  </a:lnTo>
                  <a:lnTo>
                    <a:pt x="156375" y="26695"/>
                  </a:lnTo>
                  <a:lnTo>
                    <a:pt x="166230" y="14249"/>
                  </a:lnTo>
                  <a:lnTo>
                    <a:pt x="158178" y="8521"/>
                  </a:lnTo>
                  <a:lnTo>
                    <a:pt x="148894" y="4013"/>
                  </a:lnTo>
                  <a:lnTo>
                    <a:pt x="138480" y="1054"/>
                  </a:lnTo>
                  <a:lnTo>
                    <a:pt x="127088" y="0"/>
                  </a:lnTo>
                  <a:lnTo>
                    <a:pt x="108686" y="2743"/>
                  </a:lnTo>
                  <a:lnTo>
                    <a:pt x="95008" y="10299"/>
                  </a:lnTo>
                  <a:lnTo>
                    <a:pt x="86474" y="21653"/>
                  </a:lnTo>
                  <a:lnTo>
                    <a:pt x="83540" y="35763"/>
                  </a:lnTo>
                  <a:lnTo>
                    <a:pt x="86664" y="49276"/>
                  </a:lnTo>
                  <a:lnTo>
                    <a:pt x="94970" y="59283"/>
                  </a:lnTo>
                  <a:lnTo>
                    <a:pt x="106832" y="66675"/>
                  </a:lnTo>
                  <a:lnTo>
                    <a:pt x="131038" y="76365"/>
                  </a:lnTo>
                  <a:lnTo>
                    <a:pt x="140081" y="81191"/>
                  </a:lnTo>
                  <a:lnTo>
                    <a:pt x="146443" y="87477"/>
                  </a:lnTo>
                  <a:lnTo>
                    <a:pt x="148856" y="95897"/>
                  </a:lnTo>
                  <a:lnTo>
                    <a:pt x="147345" y="103530"/>
                  </a:lnTo>
                  <a:lnTo>
                    <a:pt x="142760" y="109702"/>
                  </a:lnTo>
                  <a:lnTo>
                    <a:pt x="135077" y="113830"/>
                  </a:lnTo>
                  <a:lnTo>
                    <a:pt x="124231" y="115341"/>
                  </a:lnTo>
                  <a:lnTo>
                    <a:pt x="113284" y="114477"/>
                  </a:lnTo>
                  <a:lnTo>
                    <a:pt x="103555" y="111874"/>
                  </a:lnTo>
                  <a:lnTo>
                    <a:pt x="94703" y="107581"/>
                  </a:lnTo>
                  <a:lnTo>
                    <a:pt x="86385" y="101600"/>
                  </a:lnTo>
                  <a:lnTo>
                    <a:pt x="76542" y="114046"/>
                  </a:lnTo>
                  <a:lnTo>
                    <a:pt x="86207" y="121691"/>
                  </a:lnTo>
                  <a:lnTo>
                    <a:pt x="97472" y="127393"/>
                  </a:lnTo>
                  <a:lnTo>
                    <a:pt x="109994" y="130962"/>
                  </a:lnTo>
                  <a:lnTo>
                    <a:pt x="123456" y="132194"/>
                  </a:lnTo>
                  <a:lnTo>
                    <a:pt x="143243" y="129197"/>
                  </a:lnTo>
                  <a:lnTo>
                    <a:pt x="157708" y="121081"/>
                  </a:lnTo>
                  <a:lnTo>
                    <a:pt x="166573" y="109118"/>
                  </a:lnTo>
                  <a:lnTo>
                    <a:pt x="169595" y="9460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942946" y="622305"/>
              <a:ext cx="107052" cy="13219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075816" y="571500"/>
              <a:ext cx="28575" cy="180340"/>
            </a:xfrm>
            <a:custGeom>
              <a:avLst/>
              <a:gdLst/>
              <a:ahLst/>
              <a:cxnLst/>
              <a:rect l="l" t="t" r="r" b="b"/>
              <a:pathLst>
                <a:path w="28575" h="180340">
                  <a:moveTo>
                    <a:pt x="24883" y="53915"/>
                  </a:moveTo>
                  <a:lnTo>
                    <a:pt x="3369" y="53915"/>
                  </a:lnTo>
                  <a:lnTo>
                    <a:pt x="3369" y="179889"/>
                  </a:lnTo>
                  <a:lnTo>
                    <a:pt x="24883" y="179889"/>
                  </a:lnTo>
                  <a:lnTo>
                    <a:pt x="24883" y="53915"/>
                  </a:lnTo>
                  <a:close/>
                </a:path>
                <a:path w="28575" h="180340">
                  <a:moveTo>
                    <a:pt x="22550" y="0"/>
                  </a:moveTo>
                  <a:lnTo>
                    <a:pt x="5961" y="0"/>
                  </a:lnTo>
                  <a:lnTo>
                    <a:pt x="0" y="5702"/>
                  </a:lnTo>
                  <a:lnTo>
                    <a:pt x="0" y="22551"/>
                  </a:lnTo>
                  <a:lnTo>
                    <a:pt x="5961" y="27994"/>
                  </a:lnTo>
                  <a:lnTo>
                    <a:pt x="22550" y="27994"/>
                  </a:lnTo>
                  <a:lnTo>
                    <a:pt x="28512" y="22551"/>
                  </a:lnTo>
                  <a:lnTo>
                    <a:pt x="28512" y="5702"/>
                  </a:lnTo>
                  <a:lnTo>
                    <a:pt x="2255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125143" y="584979"/>
              <a:ext cx="78539" cy="16952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223357" y="571500"/>
              <a:ext cx="28575" cy="180340"/>
            </a:xfrm>
            <a:custGeom>
              <a:avLst/>
              <a:gdLst/>
              <a:ahLst/>
              <a:cxnLst/>
              <a:rect l="l" t="t" r="r" b="b"/>
              <a:pathLst>
                <a:path w="28575" h="180340">
                  <a:moveTo>
                    <a:pt x="24883" y="53915"/>
                  </a:moveTo>
                  <a:lnTo>
                    <a:pt x="3369" y="53915"/>
                  </a:lnTo>
                  <a:lnTo>
                    <a:pt x="3369" y="179889"/>
                  </a:lnTo>
                  <a:lnTo>
                    <a:pt x="24883" y="179889"/>
                  </a:lnTo>
                  <a:lnTo>
                    <a:pt x="24883" y="53915"/>
                  </a:lnTo>
                  <a:close/>
                </a:path>
                <a:path w="28575" h="180340">
                  <a:moveTo>
                    <a:pt x="22551" y="0"/>
                  </a:moveTo>
                  <a:lnTo>
                    <a:pt x="5961" y="0"/>
                  </a:lnTo>
                  <a:lnTo>
                    <a:pt x="0" y="5702"/>
                  </a:lnTo>
                  <a:lnTo>
                    <a:pt x="0" y="22551"/>
                  </a:lnTo>
                  <a:lnTo>
                    <a:pt x="5961" y="27994"/>
                  </a:lnTo>
                  <a:lnTo>
                    <a:pt x="22551" y="27994"/>
                  </a:lnTo>
                  <a:lnTo>
                    <a:pt x="28512" y="22551"/>
                  </a:lnTo>
                  <a:lnTo>
                    <a:pt x="28512" y="5702"/>
                  </a:lnTo>
                  <a:lnTo>
                    <a:pt x="2255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276624" y="622305"/>
              <a:ext cx="115865" cy="18714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/>
          <p:nvPr/>
        </p:nvSpPr>
        <p:spPr>
          <a:xfrm>
            <a:off x="486746" y="880436"/>
            <a:ext cx="256355" cy="17315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2" name="object 22"/>
          <p:cNvGrpSpPr/>
          <p:nvPr/>
        </p:nvGrpSpPr>
        <p:grpSpPr>
          <a:xfrm>
            <a:off x="817494" y="921390"/>
            <a:ext cx="519430" cy="182245"/>
            <a:chOff x="817494" y="921390"/>
            <a:chExt cx="519430" cy="182245"/>
          </a:xfrm>
        </p:grpSpPr>
        <p:sp>
          <p:nvSpPr>
            <p:cNvPr id="23" name="object 23"/>
            <p:cNvSpPr/>
            <p:nvPr/>
          </p:nvSpPr>
          <p:spPr>
            <a:xfrm>
              <a:off x="817494" y="921390"/>
              <a:ext cx="110422" cy="18222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965294" y="924501"/>
              <a:ext cx="100313" cy="12908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096453" y="921390"/>
              <a:ext cx="107052" cy="13219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232874" y="921390"/>
              <a:ext cx="103631" cy="17315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/>
          <p:nvPr/>
        </p:nvSpPr>
        <p:spPr>
          <a:xfrm>
            <a:off x="1424895" y="880436"/>
            <a:ext cx="22225" cy="170180"/>
          </a:xfrm>
          <a:custGeom>
            <a:avLst/>
            <a:gdLst/>
            <a:ahLst/>
            <a:cxnLst/>
            <a:rect l="l" t="t" r="r" b="b"/>
            <a:pathLst>
              <a:path w="22225" h="170180">
                <a:moveTo>
                  <a:pt x="21773" y="0"/>
                </a:moveTo>
                <a:lnTo>
                  <a:pt x="0" y="0"/>
                </a:lnTo>
                <a:lnTo>
                  <a:pt x="0" y="170039"/>
                </a:lnTo>
                <a:lnTo>
                  <a:pt x="21773" y="170039"/>
                </a:lnTo>
                <a:lnTo>
                  <a:pt x="2177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8" name="object 28"/>
          <p:cNvGrpSpPr/>
          <p:nvPr/>
        </p:nvGrpSpPr>
        <p:grpSpPr>
          <a:xfrm>
            <a:off x="1487053" y="921390"/>
            <a:ext cx="507365" cy="132715"/>
            <a:chOff x="1487053" y="921390"/>
            <a:chExt cx="507365" cy="132715"/>
          </a:xfrm>
        </p:grpSpPr>
        <p:sp>
          <p:nvSpPr>
            <p:cNvPr id="29" name="object 29"/>
            <p:cNvSpPr/>
            <p:nvPr/>
          </p:nvSpPr>
          <p:spPr>
            <a:xfrm>
              <a:off x="1625599" y="921390"/>
              <a:ext cx="101090" cy="12908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487053" y="921390"/>
              <a:ext cx="101090" cy="12908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56317" y="921390"/>
              <a:ext cx="107052" cy="13219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892738" y="921390"/>
              <a:ext cx="101090" cy="12908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/>
          <p:nvPr/>
        </p:nvSpPr>
        <p:spPr>
          <a:xfrm>
            <a:off x="484754" y="1239708"/>
            <a:ext cx="1763471" cy="30434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41828" y="269998"/>
            <a:ext cx="0" cy="3204845"/>
          </a:xfrm>
          <a:custGeom>
            <a:avLst/>
            <a:gdLst/>
            <a:ahLst/>
            <a:cxnLst/>
            <a:rect l="l" t="t" r="r" b="b"/>
            <a:pathLst>
              <a:path w="0" h="3204845">
                <a:moveTo>
                  <a:pt x="0" y="0"/>
                </a:moveTo>
                <a:lnTo>
                  <a:pt x="0" y="3204321"/>
                </a:lnTo>
              </a:path>
            </a:pathLst>
          </a:custGeom>
          <a:ln w="1198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67805" y="3559767"/>
            <a:ext cx="19610705" cy="0"/>
          </a:xfrm>
          <a:custGeom>
            <a:avLst/>
            <a:gdLst/>
            <a:ahLst/>
            <a:cxnLst/>
            <a:rect l="l" t="t" r="r" b="b"/>
            <a:pathLst>
              <a:path w="19610705" h="0">
                <a:moveTo>
                  <a:pt x="0" y="0"/>
                </a:moveTo>
                <a:lnTo>
                  <a:pt x="19610479" y="0"/>
                </a:lnTo>
              </a:path>
            </a:pathLst>
          </a:custGeom>
          <a:ln w="1198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9962272" y="227274"/>
            <a:ext cx="0" cy="3204845"/>
          </a:xfrm>
          <a:custGeom>
            <a:avLst/>
            <a:gdLst/>
            <a:ahLst/>
            <a:cxnLst/>
            <a:rect l="l" t="t" r="r" b="b"/>
            <a:pathLst>
              <a:path w="0" h="3204845">
                <a:moveTo>
                  <a:pt x="0" y="3204321"/>
                </a:moveTo>
                <a:lnTo>
                  <a:pt x="0" y="0"/>
                </a:lnTo>
              </a:path>
            </a:pathLst>
          </a:custGeom>
          <a:ln w="1198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225817" y="141824"/>
            <a:ext cx="19610705" cy="0"/>
          </a:xfrm>
          <a:custGeom>
            <a:avLst/>
            <a:gdLst/>
            <a:ahLst/>
            <a:cxnLst/>
            <a:rect l="l" t="t" r="r" b="b"/>
            <a:pathLst>
              <a:path w="19610705" h="0">
                <a:moveTo>
                  <a:pt x="19610479" y="0"/>
                </a:moveTo>
                <a:lnTo>
                  <a:pt x="0" y="0"/>
                </a:lnTo>
              </a:path>
            </a:pathLst>
          </a:custGeom>
          <a:ln w="1198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41828" y="3517043"/>
            <a:ext cx="42545" cy="43180"/>
          </a:xfrm>
          <a:custGeom>
            <a:avLst/>
            <a:gdLst/>
            <a:ahLst/>
            <a:cxnLst/>
            <a:rect l="l" t="t" r="r" b="b"/>
            <a:pathLst>
              <a:path w="42544" h="43179">
                <a:moveTo>
                  <a:pt x="0" y="0"/>
                </a:moveTo>
                <a:lnTo>
                  <a:pt x="0" y="42721"/>
                </a:lnTo>
                <a:lnTo>
                  <a:pt x="41990" y="42721"/>
                </a:lnTo>
              </a:path>
            </a:pathLst>
          </a:custGeom>
          <a:ln w="1198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9920283" y="3517043"/>
            <a:ext cx="42545" cy="43180"/>
          </a:xfrm>
          <a:custGeom>
            <a:avLst/>
            <a:gdLst/>
            <a:ahLst/>
            <a:cxnLst/>
            <a:rect l="l" t="t" r="r" b="b"/>
            <a:pathLst>
              <a:path w="42544" h="43179">
                <a:moveTo>
                  <a:pt x="0" y="42721"/>
                </a:moveTo>
                <a:lnTo>
                  <a:pt x="41990" y="42721"/>
                </a:lnTo>
                <a:lnTo>
                  <a:pt x="41990" y="0"/>
                </a:lnTo>
              </a:path>
            </a:pathLst>
          </a:custGeom>
          <a:ln w="1198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9920283" y="141824"/>
            <a:ext cx="42545" cy="43180"/>
          </a:xfrm>
          <a:custGeom>
            <a:avLst/>
            <a:gdLst/>
            <a:ahLst/>
            <a:cxnLst/>
            <a:rect l="l" t="t" r="r" b="b"/>
            <a:pathLst>
              <a:path w="42544" h="43180">
                <a:moveTo>
                  <a:pt x="41990" y="42721"/>
                </a:moveTo>
                <a:lnTo>
                  <a:pt x="41990" y="0"/>
                </a:lnTo>
                <a:lnTo>
                  <a:pt x="0" y="0"/>
                </a:lnTo>
              </a:path>
            </a:pathLst>
          </a:custGeom>
          <a:ln w="1198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41828" y="141824"/>
            <a:ext cx="42545" cy="43180"/>
          </a:xfrm>
          <a:custGeom>
            <a:avLst/>
            <a:gdLst/>
            <a:ahLst/>
            <a:cxnLst/>
            <a:rect l="l" t="t" r="r" b="b"/>
            <a:pathLst>
              <a:path w="42544" h="43180">
                <a:moveTo>
                  <a:pt x="41990" y="0"/>
                </a:moveTo>
                <a:lnTo>
                  <a:pt x="0" y="0"/>
                </a:lnTo>
                <a:lnTo>
                  <a:pt x="0" y="42721"/>
                </a:lnTo>
              </a:path>
            </a:pathLst>
          </a:custGeom>
          <a:ln w="1198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2020-10-01T10:31:21Z</dcterms:created>
  <dcterms:modified xsi:type="dcterms:W3CDTF">2020-10-01T10:31:21Z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2020-10-01T00:00:00Z</vt:filetime>
  </property>
</Properties>
</file>