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579100" cy="3924300"/>
  <p:notesSz cx="105791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93908" y="1216533"/>
            <a:ext cx="8997633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87817" y="2197608"/>
            <a:ext cx="740981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29272" y="902589"/>
            <a:ext cx="4604671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451506" y="902589"/>
            <a:ext cx="4604671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0427335" cy="3767454"/>
          </a:xfrm>
          <a:custGeom>
            <a:avLst/>
            <a:gdLst/>
            <a:ahLst/>
            <a:cxnLst/>
            <a:rect l="l" t="t" r="r" b="b"/>
            <a:pathLst>
              <a:path w="10427335" h="3767454">
                <a:moveTo>
                  <a:pt x="0" y="3767302"/>
                </a:moveTo>
                <a:lnTo>
                  <a:pt x="10427296" y="3767302"/>
                </a:lnTo>
                <a:lnTo>
                  <a:pt x="10427296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9272" y="156972"/>
            <a:ext cx="952690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9272" y="902589"/>
            <a:ext cx="952690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599053" y="3649599"/>
            <a:ext cx="338734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29272" y="3649599"/>
            <a:ext cx="2434653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21524" y="3649599"/>
            <a:ext cx="2434653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22.png"/><Relationship Id="rId13" Type="http://schemas.openxmlformats.org/officeDocument/2006/relationships/image" Target="../media/image20.png"/><Relationship Id="rId14" Type="http://schemas.openxmlformats.org/officeDocument/2006/relationships/image" Target="../media/image23.png"/><Relationship Id="rId15" Type="http://schemas.openxmlformats.org/officeDocument/2006/relationships/image" Target="../media/image2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323" y="3773646"/>
            <a:ext cx="10062210" cy="0"/>
          </a:xfrm>
          <a:custGeom>
            <a:avLst/>
            <a:gdLst/>
            <a:ahLst/>
            <a:cxnLst/>
            <a:rect l="l" t="t" r="r" b="b"/>
            <a:pathLst>
              <a:path w="10062210" h="0">
                <a:moveTo>
                  <a:pt x="0" y="0"/>
                </a:moveTo>
                <a:lnTo>
                  <a:pt x="1006167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433649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000" y="150345"/>
            <a:ext cx="10062210" cy="0"/>
          </a:xfrm>
          <a:custGeom>
            <a:avLst/>
            <a:gdLst/>
            <a:ahLst/>
            <a:cxnLst/>
            <a:rect l="l" t="t" r="r" b="b"/>
            <a:pathLst>
              <a:path w="10062210" h="0">
                <a:moveTo>
                  <a:pt x="1006167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323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389331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322" y="45288"/>
                </a:lnTo>
                <a:lnTo>
                  <a:pt x="44322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389331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22" y="45288"/>
                </a:moveTo>
                <a:lnTo>
                  <a:pt x="44322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23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598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190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854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8672286" y="912130"/>
            <a:ext cx="1019810" cy="198120"/>
            <a:chOff x="8672286" y="912130"/>
            <a:chExt cx="1019810" cy="198120"/>
          </a:xfrm>
        </p:grpSpPr>
        <p:sp>
          <p:nvSpPr>
            <p:cNvPr id="14" name="object 14"/>
            <p:cNvSpPr/>
            <p:nvPr/>
          </p:nvSpPr>
          <p:spPr>
            <a:xfrm>
              <a:off x="8672284" y="917054"/>
              <a:ext cx="187325" cy="190500"/>
            </a:xfrm>
            <a:custGeom>
              <a:avLst/>
              <a:gdLst/>
              <a:ahLst/>
              <a:cxnLst/>
              <a:rect l="l" t="t" r="r" b="b"/>
              <a:pathLst>
                <a:path w="187325" h="190500">
                  <a:moveTo>
                    <a:pt x="131318" y="9753"/>
                  </a:moveTo>
                  <a:lnTo>
                    <a:pt x="0" y="9753"/>
                  </a:lnTo>
                  <a:lnTo>
                    <a:pt x="0" y="30073"/>
                  </a:lnTo>
                  <a:lnTo>
                    <a:pt x="54051" y="30073"/>
                  </a:lnTo>
                  <a:lnTo>
                    <a:pt x="54051" y="190093"/>
                  </a:lnTo>
                  <a:lnTo>
                    <a:pt x="76987" y="190093"/>
                  </a:lnTo>
                  <a:lnTo>
                    <a:pt x="76987" y="30073"/>
                  </a:lnTo>
                  <a:lnTo>
                    <a:pt x="131318" y="30073"/>
                  </a:lnTo>
                  <a:lnTo>
                    <a:pt x="131318" y="9753"/>
                  </a:lnTo>
                  <a:close/>
                </a:path>
                <a:path w="187325" h="190500">
                  <a:moveTo>
                    <a:pt x="182943" y="56781"/>
                  </a:moveTo>
                  <a:lnTo>
                    <a:pt x="160286" y="56781"/>
                  </a:lnTo>
                  <a:lnTo>
                    <a:pt x="160286" y="189471"/>
                  </a:lnTo>
                  <a:lnTo>
                    <a:pt x="182943" y="189471"/>
                  </a:lnTo>
                  <a:lnTo>
                    <a:pt x="182943" y="56781"/>
                  </a:lnTo>
                  <a:close/>
                </a:path>
                <a:path w="187325" h="190500">
                  <a:moveTo>
                    <a:pt x="186766" y="6007"/>
                  </a:moveTo>
                  <a:lnTo>
                    <a:pt x="180479" y="0"/>
                  </a:lnTo>
                  <a:lnTo>
                    <a:pt x="163017" y="0"/>
                  </a:lnTo>
                  <a:lnTo>
                    <a:pt x="156730" y="6007"/>
                  </a:lnTo>
                  <a:lnTo>
                    <a:pt x="156730" y="23749"/>
                  </a:lnTo>
                  <a:lnTo>
                    <a:pt x="163017" y="29476"/>
                  </a:lnTo>
                  <a:lnTo>
                    <a:pt x="180479" y="29476"/>
                  </a:lnTo>
                  <a:lnTo>
                    <a:pt x="186766" y="23749"/>
                  </a:lnTo>
                  <a:lnTo>
                    <a:pt x="186766" y="60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880978" y="931241"/>
              <a:ext cx="206397" cy="1785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118308" y="912130"/>
              <a:ext cx="37465" cy="198120"/>
            </a:xfrm>
            <a:custGeom>
              <a:avLst/>
              <a:gdLst/>
              <a:ahLst/>
              <a:cxnLst/>
              <a:rect l="l" t="t" r="r" b="b"/>
              <a:pathLst>
                <a:path w="37465" h="198119">
                  <a:moveTo>
                    <a:pt x="22660" y="0"/>
                  </a:moveTo>
                  <a:lnTo>
                    <a:pt x="0" y="0"/>
                  </a:lnTo>
                  <a:lnTo>
                    <a:pt x="0" y="167630"/>
                  </a:lnTo>
                  <a:lnTo>
                    <a:pt x="1330" y="180384"/>
                  </a:lnTo>
                  <a:lnTo>
                    <a:pt x="5528" y="189812"/>
                  </a:lnTo>
                  <a:lnTo>
                    <a:pt x="12899" y="195656"/>
                  </a:lnTo>
                  <a:lnTo>
                    <a:pt x="23752" y="197661"/>
                  </a:lnTo>
                  <a:lnTo>
                    <a:pt x="29485" y="197661"/>
                  </a:lnTo>
                  <a:lnTo>
                    <a:pt x="33580" y="196842"/>
                  </a:lnTo>
                  <a:lnTo>
                    <a:pt x="36856" y="195204"/>
                  </a:lnTo>
                  <a:lnTo>
                    <a:pt x="33853" y="178277"/>
                  </a:lnTo>
                  <a:lnTo>
                    <a:pt x="31669" y="178823"/>
                  </a:lnTo>
                  <a:lnTo>
                    <a:pt x="25663" y="178823"/>
                  </a:lnTo>
                  <a:lnTo>
                    <a:pt x="22660" y="176366"/>
                  </a:lnTo>
                  <a:lnTo>
                    <a:pt x="226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174440" y="970555"/>
              <a:ext cx="98011" cy="1392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9293473" y="970555"/>
              <a:ext cx="112754" cy="13923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433447" y="917044"/>
              <a:ext cx="30480" cy="189865"/>
            </a:xfrm>
            <a:custGeom>
              <a:avLst/>
              <a:gdLst/>
              <a:ahLst/>
              <a:cxnLst/>
              <a:rect l="l" t="t" r="r" b="b"/>
              <a:pathLst>
                <a:path w="30479" h="189865">
                  <a:moveTo>
                    <a:pt x="26209" y="56786"/>
                  </a:moveTo>
                  <a:lnTo>
                    <a:pt x="3549" y="56786"/>
                  </a:lnTo>
                  <a:lnTo>
                    <a:pt x="3549" y="189471"/>
                  </a:lnTo>
                  <a:lnTo>
                    <a:pt x="26209" y="189471"/>
                  </a:lnTo>
                  <a:lnTo>
                    <a:pt x="26209" y="56786"/>
                  </a:lnTo>
                  <a:close/>
                </a:path>
                <a:path w="30479" h="189865">
                  <a:moveTo>
                    <a:pt x="23752" y="0"/>
                  </a:moveTo>
                  <a:lnTo>
                    <a:pt x="6279" y="0"/>
                  </a:lnTo>
                  <a:lnTo>
                    <a:pt x="0" y="6006"/>
                  </a:lnTo>
                  <a:lnTo>
                    <a:pt x="0" y="23752"/>
                  </a:lnTo>
                  <a:lnTo>
                    <a:pt x="6279" y="29485"/>
                  </a:lnTo>
                  <a:lnTo>
                    <a:pt x="23752" y="29485"/>
                  </a:lnTo>
                  <a:lnTo>
                    <a:pt x="30031" y="23752"/>
                  </a:lnTo>
                  <a:lnTo>
                    <a:pt x="30031" y="6006"/>
                  </a:lnTo>
                  <a:lnTo>
                    <a:pt x="237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485402" y="931241"/>
              <a:ext cx="206397" cy="1785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6003153" y="912130"/>
            <a:ext cx="1059815" cy="198120"/>
            <a:chOff x="6003153" y="912130"/>
            <a:chExt cx="1059815" cy="198120"/>
          </a:xfrm>
        </p:grpSpPr>
        <p:sp>
          <p:nvSpPr>
            <p:cNvPr id="22" name="object 22"/>
            <p:cNvSpPr/>
            <p:nvPr/>
          </p:nvSpPr>
          <p:spPr>
            <a:xfrm>
              <a:off x="6003153" y="927418"/>
              <a:ext cx="124220" cy="17909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152000" y="918955"/>
              <a:ext cx="105656" cy="19083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290253" y="970555"/>
              <a:ext cx="105110" cy="13923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421518" y="912130"/>
              <a:ext cx="221604" cy="19766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664145" y="970555"/>
              <a:ext cx="112754" cy="13923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804119" y="917044"/>
              <a:ext cx="30480" cy="189865"/>
            </a:xfrm>
            <a:custGeom>
              <a:avLst/>
              <a:gdLst/>
              <a:ahLst/>
              <a:cxnLst/>
              <a:rect l="l" t="t" r="r" b="b"/>
              <a:pathLst>
                <a:path w="30479" h="189865">
                  <a:moveTo>
                    <a:pt x="26209" y="56786"/>
                  </a:moveTo>
                  <a:lnTo>
                    <a:pt x="3549" y="56786"/>
                  </a:lnTo>
                  <a:lnTo>
                    <a:pt x="3549" y="189471"/>
                  </a:lnTo>
                  <a:lnTo>
                    <a:pt x="26209" y="189471"/>
                  </a:lnTo>
                  <a:lnTo>
                    <a:pt x="26209" y="56786"/>
                  </a:lnTo>
                  <a:close/>
                </a:path>
                <a:path w="30479" h="189865">
                  <a:moveTo>
                    <a:pt x="23752" y="0"/>
                  </a:moveTo>
                  <a:lnTo>
                    <a:pt x="6279" y="0"/>
                  </a:lnTo>
                  <a:lnTo>
                    <a:pt x="0" y="6006"/>
                  </a:lnTo>
                  <a:lnTo>
                    <a:pt x="0" y="23752"/>
                  </a:lnTo>
                  <a:lnTo>
                    <a:pt x="6279" y="29485"/>
                  </a:lnTo>
                  <a:lnTo>
                    <a:pt x="23752" y="29485"/>
                  </a:lnTo>
                  <a:lnTo>
                    <a:pt x="30031" y="23752"/>
                  </a:lnTo>
                  <a:lnTo>
                    <a:pt x="30031" y="6006"/>
                  </a:lnTo>
                  <a:lnTo>
                    <a:pt x="237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856073" y="931241"/>
              <a:ext cx="206397" cy="1785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35950" y="490745"/>
            <a:ext cx="812800" cy="146050"/>
            <a:chOff x="435950" y="490745"/>
            <a:chExt cx="812800" cy="146050"/>
          </a:xfrm>
        </p:grpSpPr>
        <p:sp>
          <p:nvSpPr>
            <p:cNvPr id="30" name="object 30"/>
            <p:cNvSpPr/>
            <p:nvPr/>
          </p:nvSpPr>
          <p:spPr>
            <a:xfrm>
              <a:off x="435950" y="496681"/>
              <a:ext cx="186684" cy="1373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43210" y="535458"/>
              <a:ext cx="76169" cy="10089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38709" y="493119"/>
              <a:ext cx="168483" cy="14323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29964" y="490745"/>
              <a:ext cx="175031" cy="1456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33288" y="493119"/>
              <a:ext cx="115124" cy="14323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301039" y="496681"/>
            <a:ext cx="591820" cy="182245"/>
            <a:chOff x="1301039" y="496681"/>
            <a:chExt cx="591820" cy="182245"/>
          </a:xfrm>
        </p:grpSpPr>
        <p:sp>
          <p:nvSpPr>
            <p:cNvPr id="36" name="object 36"/>
            <p:cNvSpPr/>
            <p:nvPr/>
          </p:nvSpPr>
          <p:spPr>
            <a:xfrm>
              <a:off x="1301039" y="505386"/>
              <a:ext cx="82104" cy="13097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402354" y="535458"/>
              <a:ext cx="227143" cy="10089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49559" y="496681"/>
              <a:ext cx="135087" cy="1396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03897" y="535458"/>
              <a:ext cx="88435" cy="14284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/>
          <p:nvPr/>
        </p:nvSpPr>
        <p:spPr>
          <a:xfrm>
            <a:off x="431993" y="732479"/>
            <a:ext cx="221010" cy="16341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1" name="object 41"/>
          <p:cNvGrpSpPr/>
          <p:nvPr/>
        </p:nvGrpSpPr>
        <p:grpSpPr>
          <a:xfrm>
            <a:off x="703256" y="719421"/>
            <a:ext cx="516890" cy="145415"/>
            <a:chOff x="703256" y="719421"/>
            <a:chExt cx="516890" cy="145415"/>
          </a:xfrm>
        </p:grpSpPr>
        <p:sp>
          <p:nvSpPr>
            <p:cNvPr id="42" name="object 42"/>
            <p:cNvSpPr/>
            <p:nvPr/>
          </p:nvSpPr>
          <p:spPr>
            <a:xfrm>
              <a:off x="703256" y="732479"/>
              <a:ext cx="197506" cy="13215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930518" y="719421"/>
              <a:ext cx="189395" cy="14521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142685" y="763738"/>
              <a:ext cx="77158" cy="9852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430473" y="1006696"/>
            <a:ext cx="1376680" cy="232410"/>
            <a:chOff x="430473" y="1006696"/>
            <a:chExt cx="1376680" cy="232410"/>
          </a:xfrm>
        </p:grpSpPr>
        <p:sp>
          <p:nvSpPr>
            <p:cNvPr id="46" name="object 46"/>
            <p:cNvSpPr/>
            <p:nvPr/>
          </p:nvSpPr>
          <p:spPr>
            <a:xfrm>
              <a:off x="430473" y="1006696"/>
              <a:ext cx="1344974" cy="232298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792912" y="1201935"/>
              <a:ext cx="13970" cy="15240"/>
            </a:xfrm>
            <a:custGeom>
              <a:avLst/>
              <a:gdLst/>
              <a:ahLst/>
              <a:cxnLst/>
              <a:rect l="l" t="t" r="r" b="b"/>
              <a:pathLst>
                <a:path w="13969" h="15240">
                  <a:moveTo>
                    <a:pt x="10770" y="0"/>
                  </a:moveTo>
                  <a:lnTo>
                    <a:pt x="3126" y="0"/>
                  </a:lnTo>
                  <a:lnTo>
                    <a:pt x="0" y="3011"/>
                  </a:lnTo>
                  <a:lnTo>
                    <a:pt x="0" y="11696"/>
                  </a:lnTo>
                  <a:lnTo>
                    <a:pt x="3126" y="14708"/>
                  </a:lnTo>
                  <a:lnTo>
                    <a:pt x="6948" y="14708"/>
                  </a:lnTo>
                  <a:lnTo>
                    <a:pt x="10770" y="14708"/>
                  </a:lnTo>
                  <a:lnTo>
                    <a:pt x="13897" y="11696"/>
                  </a:lnTo>
                  <a:lnTo>
                    <a:pt x="13897" y="3011"/>
                  </a:lnTo>
                  <a:lnTo>
                    <a:pt x="1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406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998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35950" y="490745"/>
            <a:ext cx="812800" cy="146050"/>
            <a:chOff x="435950" y="490745"/>
            <a:chExt cx="812800" cy="146050"/>
          </a:xfrm>
        </p:grpSpPr>
        <p:sp>
          <p:nvSpPr>
            <p:cNvPr id="6" name="object 6"/>
            <p:cNvSpPr/>
            <p:nvPr/>
          </p:nvSpPr>
          <p:spPr>
            <a:xfrm>
              <a:off x="435950" y="496681"/>
              <a:ext cx="186684" cy="1373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43210" y="535458"/>
              <a:ext cx="76169" cy="1008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38709" y="493119"/>
              <a:ext cx="168483" cy="1432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29964" y="490745"/>
              <a:ext cx="175031" cy="1456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33288" y="493119"/>
              <a:ext cx="115124" cy="14323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301039" y="496681"/>
            <a:ext cx="591820" cy="182245"/>
            <a:chOff x="1301039" y="496681"/>
            <a:chExt cx="591820" cy="182245"/>
          </a:xfrm>
        </p:grpSpPr>
        <p:sp>
          <p:nvSpPr>
            <p:cNvPr id="12" name="object 12"/>
            <p:cNvSpPr/>
            <p:nvPr/>
          </p:nvSpPr>
          <p:spPr>
            <a:xfrm>
              <a:off x="1301039" y="505386"/>
              <a:ext cx="82104" cy="13097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02354" y="535458"/>
              <a:ext cx="227143" cy="10089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49559" y="496681"/>
              <a:ext cx="135087" cy="13967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03897" y="535458"/>
              <a:ext cx="88435" cy="14284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431993" y="732479"/>
            <a:ext cx="221010" cy="16341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720468" y="732479"/>
            <a:ext cx="436245" cy="132715"/>
            <a:chOff x="720468" y="732479"/>
            <a:chExt cx="436245" cy="132715"/>
          </a:xfrm>
        </p:grpSpPr>
        <p:sp>
          <p:nvSpPr>
            <p:cNvPr id="18" name="object 18"/>
            <p:cNvSpPr/>
            <p:nvPr/>
          </p:nvSpPr>
          <p:spPr>
            <a:xfrm>
              <a:off x="720468" y="732479"/>
              <a:ext cx="17145" cy="130175"/>
            </a:xfrm>
            <a:custGeom>
              <a:avLst/>
              <a:gdLst/>
              <a:ahLst/>
              <a:cxnLst/>
              <a:rect l="l" t="t" r="r" b="b"/>
              <a:pathLst>
                <a:path w="17145" h="130175">
                  <a:moveTo>
                    <a:pt x="16618" y="0"/>
                  </a:moveTo>
                  <a:lnTo>
                    <a:pt x="0" y="0"/>
                  </a:lnTo>
                  <a:lnTo>
                    <a:pt x="0" y="129785"/>
                  </a:lnTo>
                  <a:lnTo>
                    <a:pt x="16618" y="129785"/>
                  </a:lnTo>
                  <a:lnTo>
                    <a:pt x="166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8326" y="763738"/>
              <a:ext cx="77158" cy="9852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74469" y="763738"/>
              <a:ext cx="77158" cy="9852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74617" y="763738"/>
              <a:ext cx="81709" cy="10089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79098" y="763738"/>
              <a:ext cx="77158" cy="9852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430473" y="1006696"/>
            <a:ext cx="1376680" cy="232410"/>
            <a:chOff x="430473" y="1006696"/>
            <a:chExt cx="1376680" cy="232410"/>
          </a:xfrm>
        </p:grpSpPr>
        <p:sp>
          <p:nvSpPr>
            <p:cNvPr id="24" name="object 24"/>
            <p:cNvSpPr/>
            <p:nvPr/>
          </p:nvSpPr>
          <p:spPr>
            <a:xfrm>
              <a:off x="430473" y="1006696"/>
              <a:ext cx="1344974" cy="23229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92912" y="1201935"/>
              <a:ext cx="13970" cy="15240"/>
            </a:xfrm>
            <a:custGeom>
              <a:avLst/>
              <a:gdLst/>
              <a:ahLst/>
              <a:cxnLst/>
              <a:rect l="l" t="t" r="r" b="b"/>
              <a:pathLst>
                <a:path w="13969" h="15240">
                  <a:moveTo>
                    <a:pt x="10770" y="0"/>
                  </a:moveTo>
                  <a:lnTo>
                    <a:pt x="3126" y="0"/>
                  </a:lnTo>
                  <a:lnTo>
                    <a:pt x="0" y="3011"/>
                  </a:lnTo>
                  <a:lnTo>
                    <a:pt x="0" y="11696"/>
                  </a:lnTo>
                  <a:lnTo>
                    <a:pt x="3126" y="14708"/>
                  </a:lnTo>
                  <a:lnTo>
                    <a:pt x="6948" y="14708"/>
                  </a:lnTo>
                  <a:lnTo>
                    <a:pt x="10770" y="14708"/>
                  </a:lnTo>
                  <a:lnTo>
                    <a:pt x="13897" y="11696"/>
                  </a:lnTo>
                  <a:lnTo>
                    <a:pt x="13897" y="3011"/>
                  </a:lnTo>
                  <a:lnTo>
                    <a:pt x="1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50350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83323" y="3773646"/>
            <a:ext cx="10062210" cy="0"/>
          </a:xfrm>
          <a:custGeom>
            <a:avLst/>
            <a:gdLst/>
            <a:ahLst/>
            <a:cxnLst/>
            <a:rect l="l" t="t" r="r" b="b"/>
            <a:pathLst>
              <a:path w="10062210" h="0">
                <a:moveTo>
                  <a:pt x="0" y="0"/>
                </a:moveTo>
                <a:lnTo>
                  <a:pt x="1006167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0433649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39000" y="150345"/>
            <a:ext cx="10062210" cy="0"/>
          </a:xfrm>
          <a:custGeom>
            <a:avLst/>
            <a:gdLst/>
            <a:ahLst/>
            <a:cxnLst/>
            <a:rect l="l" t="t" r="r" b="b"/>
            <a:pathLst>
              <a:path w="10062210" h="0">
                <a:moveTo>
                  <a:pt x="1006167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50350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323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0389331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322" y="45288"/>
                </a:lnTo>
                <a:lnTo>
                  <a:pt x="44322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0389331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22" y="45288"/>
                </a:moveTo>
                <a:lnTo>
                  <a:pt x="44322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0350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23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2020-10-01T10:32:59Z</dcterms:created>
  <dcterms:modified xsi:type="dcterms:W3CDTF">2020-10-01T10:32:59Z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