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651250"/>
  <p:notesSz cx="20104100" cy="36512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131887"/>
            <a:ext cx="17088486" cy="766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44700"/>
            <a:ext cx="14072870" cy="912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39787"/>
            <a:ext cx="8745284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39787"/>
            <a:ext cx="8745284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210" y="52210"/>
            <a:ext cx="19999960" cy="3542665"/>
          </a:xfrm>
          <a:custGeom>
            <a:avLst/>
            <a:gdLst/>
            <a:ahLst/>
            <a:cxnLst/>
            <a:rect l="l" t="t" r="r" b="b"/>
            <a:pathLst>
              <a:path w="19999960" h="3542665">
                <a:moveTo>
                  <a:pt x="0" y="3542149"/>
                </a:moveTo>
                <a:lnTo>
                  <a:pt x="19999696" y="3542149"/>
                </a:lnTo>
                <a:lnTo>
                  <a:pt x="19999696" y="0"/>
                </a:lnTo>
                <a:lnTo>
                  <a:pt x="0" y="0"/>
                </a:lnTo>
                <a:lnTo>
                  <a:pt x="0" y="3542149"/>
                </a:lnTo>
                <a:close/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46050"/>
            <a:ext cx="18093690" cy="58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39787"/>
            <a:ext cx="18093690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395662"/>
            <a:ext cx="6433312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395662"/>
            <a:ext cx="4623943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395662"/>
            <a:ext cx="4623943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7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Relationship Id="rId17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194" y="189318"/>
            <a:ext cx="0" cy="3298190"/>
          </a:xfrm>
          <a:custGeom>
            <a:avLst/>
            <a:gdLst/>
            <a:ahLst/>
            <a:cxnLst/>
            <a:rect l="l" t="t" r="r" b="b"/>
            <a:pathLst>
              <a:path w="0" h="3298190">
                <a:moveTo>
                  <a:pt x="0" y="0"/>
                </a:moveTo>
                <a:lnTo>
                  <a:pt x="0" y="329764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9050" y="3546377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3932" y="159607"/>
            <a:ext cx="0" cy="3298190"/>
          </a:xfrm>
          <a:custGeom>
            <a:avLst/>
            <a:gdLst/>
            <a:ahLst/>
            <a:cxnLst/>
            <a:rect l="l" t="t" r="r" b="b"/>
            <a:pathLst>
              <a:path w="0" h="3298190">
                <a:moveTo>
                  <a:pt x="0" y="3297643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428" y="100193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0194" y="351666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706"/>
                </a:lnTo>
                <a:lnTo>
                  <a:pt x="29621" y="29706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4311" y="351666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706"/>
                </a:moveTo>
                <a:lnTo>
                  <a:pt x="29621" y="29706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4311" y="10019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706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0194" y="10019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706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994277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84323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22351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90823" y="452331"/>
            <a:ext cx="905510" cy="163830"/>
            <a:chOff x="390823" y="452331"/>
            <a:chExt cx="905510" cy="163830"/>
          </a:xfrm>
        </p:grpSpPr>
        <p:sp>
          <p:nvSpPr>
            <p:cNvPr id="14" name="object 14"/>
            <p:cNvSpPr/>
            <p:nvPr/>
          </p:nvSpPr>
          <p:spPr>
            <a:xfrm>
              <a:off x="390823" y="467431"/>
              <a:ext cx="164105" cy="14567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75159" y="458993"/>
              <a:ext cx="24765" cy="154305"/>
            </a:xfrm>
            <a:custGeom>
              <a:avLst/>
              <a:gdLst/>
              <a:ahLst/>
              <a:cxnLst/>
              <a:rect l="l" t="t" r="r" b="b"/>
              <a:pathLst>
                <a:path w="24765" h="154304">
                  <a:moveTo>
                    <a:pt x="21318" y="46189"/>
                  </a:moveTo>
                  <a:lnTo>
                    <a:pt x="2886" y="46189"/>
                  </a:lnTo>
                  <a:lnTo>
                    <a:pt x="2886" y="154112"/>
                  </a:lnTo>
                  <a:lnTo>
                    <a:pt x="21318" y="154112"/>
                  </a:lnTo>
                  <a:lnTo>
                    <a:pt x="21318" y="46189"/>
                  </a:lnTo>
                  <a:close/>
                </a:path>
                <a:path w="24765" h="154304">
                  <a:moveTo>
                    <a:pt x="19319" y="0"/>
                  </a:moveTo>
                  <a:lnTo>
                    <a:pt x="5107" y="0"/>
                  </a:lnTo>
                  <a:lnTo>
                    <a:pt x="0" y="4885"/>
                  </a:lnTo>
                  <a:lnTo>
                    <a:pt x="0" y="19319"/>
                  </a:lnTo>
                  <a:lnTo>
                    <a:pt x="5107" y="23983"/>
                  </a:lnTo>
                  <a:lnTo>
                    <a:pt x="19319" y="23983"/>
                  </a:lnTo>
                  <a:lnTo>
                    <a:pt x="24427" y="19319"/>
                  </a:lnTo>
                  <a:lnTo>
                    <a:pt x="24427" y="4885"/>
                  </a:lnTo>
                  <a:lnTo>
                    <a:pt x="193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22014" y="502518"/>
              <a:ext cx="85495" cy="1132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28383" y="454996"/>
              <a:ext cx="188288" cy="16077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41499" y="452331"/>
              <a:ext cx="194906" cy="1634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67383" y="454996"/>
              <a:ext cx="128508" cy="1607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1354961" y="468764"/>
            <a:ext cx="92156" cy="1470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86381" y="723660"/>
            <a:ext cx="224929" cy="1483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76820" y="458993"/>
            <a:ext cx="1336608" cy="45586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84675" y="1031450"/>
            <a:ext cx="1508004" cy="2607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/>
          <p:cNvGrpSpPr/>
          <p:nvPr/>
        </p:nvGrpSpPr>
        <p:grpSpPr>
          <a:xfrm>
            <a:off x="17011792" y="797241"/>
            <a:ext cx="1048385" cy="205740"/>
            <a:chOff x="17011792" y="797241"/>
            <a:chExt cx="1048385" cy="205740"/>
          </a:xfrm>
        </p:grpSpPr>
        <p:sp>
          <p:nvSpPr>
            <p:cNvPr id="25" name="object 25"/>
            <p:cNvSpPr/>
            <p:nvPr/>
          </p:nvSpPr>
          <p:spPr>
            <a:xfrm>
              <a:off x="17011790" y="802354"/>
              <a:ext cx="193040" cy="196850"/>
            </a:xfrm>
            <a:custGeom>
              <a:avLst/>
              <a:gdLst/>
              <a:ahLst/>
              <a:cxnLst/>
              <a:rect l="l" t="t" r="r" b="b"/>
              <a:pathLst>
                <a:path w="193040" h="196850">
                  <a:moveTo>
                    <a:pt x="136321" y="10845"/>
                  </a:moveTo>
                  <a:lnTo>
                    <a:pt x="0" y="10845"/>
                  </a:lnTo>
                  <a:lnTo>
                    <a:pt x="0" y="31165"/>
                  </a:lnTo>
                  <a:lnTo>
                    <a:pt x="56121" y="31165"/>
                  </a:lnTo>
                  <a:lnTo>
                    <a:pt x="56121" y="196265"/>
                  </a:lnTo>
                  <a:lnTo>
                    <a:pt x="79921" y="196265"/>
                  </a:lnTo>
                  <a:lnTo>
                    <a:pt x="79921" y="31165"/>
                  </a:lnTo>
                  <a:lnTo>
                    <a:pt x="136321" y="31165"/>
                  </a:lnTo>
                  <a:lnTo>
                    <a:pt x="136321" y="10845"/>
                  </a:lnTo>
                  <a:close/>
                </a:path>
                <a:path w="193040" h="196850">
                  <a:moveTo>
                    <a:pt x="188810" y="58940"/>
                  </a:moveTo>
                  <a:lnTo>
                    <a:pt x="165290" y="58940"/>
                  </a:lnTo>
                  <a:lnTo>
                    <a:pt x="165290" y="196684"/>
                  </a:lnTo>
                  <a:lnTo>
                    <a:pt x="188810" y="196684"/>
                  </a:lnTo>
                  <a:lnTo>
                    <a:pt x="188810" y="58940"/>
                  </a:lnTo>
                  <a:close/>
                </a:path>
                <a:path w="193040" h="196850">
                  <a:moveTo>
                    <a:pt x="192786" y="6235"/>
                  </a:moveTo>
                  <a:lnTo>
                    <a:pt x="186258" y="0"/>
                  </a:lnTo>
                  <a:lnTo>
                    <a:pt x="168122" y="0"/>
                  </a:lnTo>
                  <a:lnTo>
                    <a:pt x="161607" y="6235"/>
                  </a:lnTo>
                  <a:lnTo>
                    <a:pt x="161607" y="24650"/>
                  </a:lnTo>
                  <a:lnTo>
                    <a:pt x="168122" y="30607"/>
                  </a:lnTo>
                  <a:lnTo>
                    <a:pt x="186258" y="30607"/>
                  </a:lnTo>
                  <a:lnTo>
                    <a:pt x="192786" y="24650"/>
                  </a:lnTo>
                  <a:lnTo>
                    <a:pt x="192786" y="62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226202" y="817080"/>
              <a:ext cx="213134" cy="18535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470343" y="797241"/>
              <a:ext cx="158972" cy="20519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650061" y="857893"/>
              <a:ext cx="117053" cy="14454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794211" y="802342"/>
              <a:ext cx="31750" cy="196850"/>
            </a:xfrm>
            <a:custGeom>
              <a:avLst/>
              <a:gdLst/>
              <a:ahLst/>
              <a:cxnLst/>
              <a:rect l="l" t="t" r="r" b="b"/>
              <a:pathLst>
                <a:path w="31750" h="196850">
                  <a:moveTo>
                    <a:pt x="27208" y="58952"/>
                  </a:moveTo>
                  <a:lnTo>
                    <a:pt x="3684" y="58952"/>
                  </a:lnTo>
                  <a:lnTo>
                    <a:pt x="3684" y="196695"/>
                  </a:lnTo>
                  <a:lnTo>
                    <a:pt x="27208" y="196695"/>
                  </a:lnTo>
                  <a:lnTo>
                    <a:pt x="27208" y="58952"/>
                  </a:lnTo>
                  <a:close/>
                </a:path>
                <a:path w="31750" h="196850">
                  <a:moveTo>
                    <a:pt x="24657" y="0"/>
                  </a:moveTo>
                  <a:lnTo>
                    <a:pt x="6518" y="0"/>
                  </a:lnTo>
                  <a:lnTo>
                    <a:pt x="0" y="6235"/>
                  </a:lnTo>
                  <a:lnTo>
                    <a:pt x="0" y="24657"/>
                  </a:lnTo>
                  <a:lnTo>
                    <a:pt x="6518" y="30609"/>
                  </a:lnTo>
                  <a:lnTo>
                    <a:pt x="24657" y="30609"/>
                  </a:lnTo>
                  <a:lnTo>
                    <a:pt x="31176" y="24657"/>
                  </a:lnTo>
                  <a:lnTo>
                    <a:pt x="31176" y="6235"/>
                  </a:lnTo>
                  <a:lnTo>
                    <a:pt x="246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847041" y="817080"/>
              <a:ext cx="212992" cy="18535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1961264" y="797241"/>
            <a:ext cx="1090930" cy="205740"/>
            <a:chOff x="11961264" y="797241"/>
            <a:chExt cx="1090930" cy="205740"/>
          </a:xfrm>
        </p:grpSpPr>
        <p:sp>
          <p:nvSpPr>
            <p:cNvPr id="32" name="object 32"/>
            <p:cNvSpPr/>
            <p:nvPr/>
          </p:nvSpPr>
          <p:spPr>
            <a:xfrm>
              <a:off x="11961264" y="813112"/>
              <a:ext cx="128957" cy="18592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114653" y="804326"/>
              <a:ext cx="109684" cy="19811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2257044" y="857893"/>
              <a:ext cx="109117" cy="14454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2392181" y="797241"/>
              <a:ext cx="229062" cy="20519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641990" y="857893"/>
              <a:ext cx="117053" cy="14454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2786167" y="802342"/>
              <a:ext cx="31750" cy="196850"/>
            </a:xfrm>
            <a:custGeom>
              <a:avLst/>
              <a:gdLst/>
              <a:ahLst/>
              <a:cxnLst/>
              <a:rect l="l" t="t" r="r" b="b"/>
              <a:pathLst>
                <a:path w="31750" h="196850">
                  <a:moveTo>
                    <a:pt x="27208" y="58952"/>
                  </a:moveTo>
                  <a:lnTo>
                    <a:pt x="3684" y="58952"/>
                  </a:lnTo>
                  <a:lnTo>
                    <a:pt x="3684" y="196695"/>
                  </a:lnTo>
                  <a:lnTo>
                    <a:pt x="27208" y="196695"/>
                  </a:lnTo>
                  <a:lnTo>
                    <a:pt x="27208" y="58952"/>
                  </a:lnTo>
                  <a:close/>
                </a:path>
                <a:path w="31750" h="196850">
                  <a:moveTo>
                    <a:pt x="24657" y="0"/>
                  </a:moveTo>
                  <a:lnTo>
                    <a:pt x="6518" y="0"/>
                  </a:lnTo>
                  <a:lnTo>
                    <a:pt x="0" y="6235"/>
                  </a:lnTo>
                  <a:lnTo>
                    <a:pt x="0" y="24657"/>
                  </a:lnTo>
                  <a:lnTo>
                    <a:pt x="6518" y="30609"/>
                  </a:lnTo>
                  <a:lnTo>
                    <a:pt x="24657" y="30609"/>
                  </a:lnTo>
                  <a:lnTo>
                    <a:pt x="31176" y="24657"/>
                  </a:lnTo>
                  <a:lnTo>
                    <a:pt x="31176" y="6235"/>
                  </a:lnTo>
                  <a:lnTo>
                    <a:pt x="246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2838969" y="817080"/>
              <a:ext cx="213134" cy="18535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90240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28267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8312" y="0"/>
            <a:ext cx="0" cy="3550920"/>
          </a:xfrm>
          <a:custGeom>
            <a:avLst/>
            <a:gdLst/>
            <a:ahLst/>
            <a:cxnLst/>
            <a:rect l="l" t="t" r="r" b="b"/>
            <a:pathLst>
              <a:path w="0" h="3550920">
                <a:moveTo>
                  <a:pt x="0" y="0"/>
                </a:moveTo>
                <a:lnTo>
                  <a:pt x="0" y="355061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390823" y="452331"/>
            <a:ext cx="905510" cy="163830"/>
            <a:chOff x="390823" y="452331"/>
            <a:chExt cx="905510" cy="163830"/>
          </a:xfrm>
        </p:grpSpPr>
        <p:sp>
          <p:nvSpPr>
            <p:cNvPr id="6" name="object 6"/>
            <p:cNvSpPr/>
            <p:nvPr/>
          </p:nvSpPr>
          <p:spPr>
            <a:xfrm>
              <a:off x="390823" y="467431"/>
              <a:ext cx="164105" cy="14567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75159" y="458993"/>
              <a:ext cx="24765" cy="154305"/>
            </a:xfrm>
            <a:custGeom>
              <a:avLst/>
              <a:gdLst/>
              <a:ahLst/>
              <a:cxnLst/>
              <a:rect l="l" t="t" r="r" b="b"/>
              <a:pathLst>
                <a:path w="24765" h="154304">
                  <a:moveTo>
                    <a:pt x="21318" y="46189"/>
                  </a:moveTo>
                  <a:lnTo>
                    <a:pt x="2886" y="46189"/>
                  </a:lnTo>
                  <a:lnTo>
                    <a:pt x="2886" y="154112"/>
                  </a:lnTo>
                  <a:lnTo>
                    <a:pt x="21318" y="154112"/>
                  </a:lnTo>
                  <a:lnTo>
                    <a:pt x="21318" y="46189"/>
                  </a:lnTo>
                  <a:close/>
                </a:path>
                <a:path w="24765" h="154304">
                  <a:moveTo>
                    <a:pt x="19319" y="0"/>
                  </a:moveTo>
                  <a:lnTo>
                    <a:pt x="5107" y="0"/>
                  </a:lnTo>
                  <a:lnTo>
                    <a:pt x="0" y="4885"/>
                  </a:lnTo>
                  <a:lnTo>
                    <a:pt x="0" y="19319"/>
                  </a:lnTo>
                  <a:lnTo>
                    <a:pt x="5107" y="23983"/>
                  </a:lnTo>
                  <a:lnTo>
                    <a:pt x="19319" y="23983"/>
                  </a:lnTo>
                  <a:lnTo>
                    <a:pt x="24427" y="19319"/>
                  </a:lnTo>
                  <a:lnTo>
                    <a:pt x="24427" y="4885"/>
                  </a:lnTo>
                  <a:lnTo>
                    <a:pt x="193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22014" y="502518"/>
              <a:ext cx="85495" cy="1132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28383" y="454996"/>
              <a:ext cx="188288" cy="16077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41499" y="452331"/>
              <a:ext cx="194906" cy="1634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67383" y="454996"/>
              <a:ext cx="128508" cy="1607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354961" y="458993"/>
            <a:ext cx="658495" cy="204470"/>
            <a:chOff x="1354961" y="458993"/>
            <a:chExt cx="658495" cy="204470"/>
          </a:xfrm>
        </p:grpSpPr>
        <p:sp>
          <p:nvSpPr>
            <p:cNvPr id="13" name="object 13"/>
            <p:cNvSpPr/>
            <p:nvPr/>
          </p:nvSpPr>
          <p:spPr>
            <a:xfrm>
              <a:off x="1354961" y="468764"/>
              <a:ext cx="92156" cy="1470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67948" y="502518"/>
              <a:ext cx="253442" cy="11325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43175" y="458993"/>
              <a:ext cx="150182" cy="1567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14165" y="502518"/>
              <a:ext cx="99263" cy="16033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386381" y="723660"/>
            <a:ext cx="224929" cy="1483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676820" y="758746"/>
            <a:ext cx="443865" cy="156210"/>
            <a:chOff x="676820" y="758746"/>
            <a:chExt cx="443865" cy="156210"/>
          </a:xfrm>
        </p:grpSpPr>
        <p:sp>
          <p:nvSpPr>
            <p:cNvPr id="19" name="object 19"/>
            <p:cNvSpPr/>
            <p:nvPr/>
          </p:nvSpPr>
          <p:spPr>
            <a:xfrm>
              <a:off x="676820" y="758746"/>
              <a:ext cx="94599" cy="15611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03175" y="761411"/>
              <a:ext cx="85939" cy="11058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15273" y="758746"/>
              <a:ext cx="91712" cy="1132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31813" y="758746"/>
              <a:ext cx="88359" cy="14833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195896" y="723660"/>
            <a:ext cx="486409" cy="148590"/>
            <a:chOff x="1195896" y="723660"/>
            <a:chExt cx="486409" cy="148590"/>
          </a:xfrm>
        </p:grpSpPr>
        <p:sp>
          <p:nvSpPr>
            <p:cNvPr id="24" name="object 24"/>
            <p:cNvSpPr/>
            <p:nvPr/>
          </p:nvSpPr>
          <p:spPr>
            <a:xfrm>
              <a:off x="1195896" y="723660"/>
              <a:ext cx="19050" cy="146050"/>
            </a:xfrm>
            <a:custGeom>
              <a:avLst/>
              <a:gdLst/>
              <a:ahLst/>
              <a:cxnLst/>
              <a:rect l="l" t="t" r="r" b="b"/>
              <a:pathLst>
                <a:path w="19050" h="146050">
                  <a:moveTo>
                    <a:pt x="18653" y="0"/>
                  </a:moveTo>
                  <a:lnTo>
                    <a:pt x="0" y="0"/>
                  </a:lnTo>
                  <a:lnTo>
                    <a:pt x="0" y="145674"/>
                  </a:lnTo>
                  <a:lnTo>
                    <a:pt x="18653" y="145674"/>
                  </a:lnTo>
                  <a:lnTo>
                    <a:pt x="186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48792" y="758746"/>
              <a:ext cx="86605" cy="1105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67153" y="758746"/>
              <a:ext cx="86605" cy="1105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78807" y="758746"/>
              <a:ext cx="91712" cy="1132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95347" y="758746"/>
              <a:ext cx="86605" cy="1105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/>
          <p:nvPr/>
        </p:nvSpPr>
        <p:spPr>
          <a:xfrm>
            <a:off x="384675" y="1031450"/>
            <a:ext cx="1508004" cy="26073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00194" y="189318"/>
            <a:ext cx="0" cy="3298190"/>
          </a:xfrm>
          <a:custGeom>
            <a:avLst/>
            <a:gdLst/>
            <a:ahLst/>
            <a:cxnLst/>
            <a:rect l="l" t="t" r="r" b="b"/>
            <a:pathLst>
              <a:path w="0" h="3298190">
                <a:moveTo>
                  <a:pt x="0" y="0"/>
                </a:moveTo>
                <a:lnTo>
                  <a:pt x="0" y="3297643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89050" y="3546377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5647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0003932" y="159607"/>
            <a:ext cx="0" cy="3298190"/>
          </a:xfrm>
          <a:custGeom>
            <a:avLst/>
            <a:gdLst/>
            <a:ahLst/>
            <a:cxnLst/>
            <a:rect l="l" t="t" r="r" b="b"/>
            <a:pathLst>
              <a:path w="0" h="3298190">
                <a:moveTo>
                  <a:pt x="0" y="3297643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9428" y="100193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5647" y="0"/>
                </a:move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00194" y="351666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706"/>
                </a:lnTo>
                <a:lnTo>
                  <a:pt x="29621" y="29706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9974311" y="351666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706"/>
                </a:moveTo>
                <a:lnTo>
                  <a:pt x="29621" y="29706"/>
                </a:lnTo>
                <a:lnTo>
                  <a:pt x="29621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9974311" y="10019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29706"/>
                </a:moveTo>
                <a:lnTo>
                  <a:pt x="29621" y="0"/>
                </a:lnTo>
                <a:lnTo>
                  <a:pt x="0" y="0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00194" y="10019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21" y="0"/>
                </a:moveTo>
                <a:lnTo>
                  <a:pt x="0" y="0"/>
                </a:lnTo>
                <a:lnTo>
                  <a:pt x="0" y="29706"/>
                </a:lnTo>
              </a:path>
            </a:pathLst>
          </a:custGeom>
          <a:ln w="846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2020-10-01T10:26:27Z</dcterms:created>
  <dcterms:modified xsi:type="dcterms:W3CDTF">2020-10-01T10:26:27Z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