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049500" cy="10839450"/>
  <p:notesSz cx="150495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28712" y="3360229"/>
            <a:ext cx="12792075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57425" y="6070092"/>
            <a:ext cx="1053465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52475" y="2493073"/>
            <a:ext cx="6546532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750492" y="2493073"/>
            <a:ext cx="6546532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4891385" cy="10679430"/>
          </a:xfrm>
          <a:custGeom>
            <a:avLst/>
            <a:gdLst/>
            <a:ahLst/>
            <a:cxnLst/>
            <a:rect l="l" t="t" r="r" b="b"/>
            <a:pathLst>
              <a:path w="14891385" h="10679430">
                <a:moveTo>
                  <a:pt x="0" y="10679303"/>
                </a:moveTo>
                <a:lnTo>
                  <a:pt x="14891296" y="10679303"/>
                </a:lnTo>
                <a:lnTo>
                  <a:pt x="14891296" y="0"/>
                </a:lnTo>
                <a:lnTo>
                  <a:pt x="0" y="0"/>
                </a:lnTo>
                <a:lnTo>
                  <a:pt x="0" y="10679303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2475" y="433578"/>
            <a:ext cx="1354455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2475" y="2493073"/>
            <a:ext cx="1354455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16830" y="10080689"/>
            <a:ext cx="4815840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52475" y="10080689"/>
            <a:ext cx="3461385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835640" y="10080689"/>
            <a:ext cx="3461385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20.png"/><Relationship Id="rId16" Type="http://schemas.openxmlformats.org/officeDocument/2006/relationships/image" Target="../media/image18.png"/><Relationship Id="rId17" Type="http://schemas.openxmlformats.org/officeDocument/2006/relationships/image" Target="../media/image17.png"/><Relationship Id="rId18" Type="http://schemas.openxmlformats.org/officeDocument/2006/relationships/image" Target="../media/image1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270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608" y="10685646"/>
            <a:ext cx="14525625" cy="0"/>
          </a:xfrm>
          <a:custGeom>
            <a:avLst/>
            <a:gdLst/>
            <a:ahLst/>
            <a:cxnLst/>
            <a:rect l="l" t="t" r="r" b="b"/>
            <a:pathLst>
              <a:path w="14525625" h="0">
                <a:moveTo>
                  <a:pt x="0" y="0"/>
                </a:moveTo>
                <a:lnTo>
                  <a:pt x="1452520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4897650" y="239627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185" y="150346"/>
            <a:ext cx="14525625" cy="0"/>
          </a:xfrm>
          <a:custGeom>
            <a:avLst/>
            <a:gdLst/>
            <a:ahLst/>
            <a:cxnLst/>
            <a:rect l="l" t="t" r="r" b="b"/>
            <a:pathLst>
              <a:path w="14525625" h="0">
                <a:moveTo>
                  <a:pt x="1452520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10641006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4">
                <a:moveTo>
                  <a:pt x="0" y="0"/>
                </a:moveTo>
                <a:lnTo>
                  <a:pt x="0" y="44640"/>
                </a:lnTo>
                <a:lnTo>
                  <a:pt x="44424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853229" y="10641006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4">
                <a:moveTo>
                  <a:pt x="0" y="44640"/>
                </a:moveTo>
                <a:lnTo>
                  <a:pt x="44424" y="44640"/>
                </a:lnTo>
                <a:lnTo>
                  <a:pt x="44424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853229" y="150349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424" y="44640"/>
                </a:moveTo>
                <a:lnTo>
                  <a:pt x="44424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9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424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714350" y="0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422350" y="0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202350" y="0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520674" y="596579"/>
            <a:ext cx="1121410" cy="201930"/>
            <a:chOff x="520674" y="596579"/>
            <a:chExt cx="1121410" cy="201930"/>
          </a:xfrm>
        </p:grpSpPr>
        <p:sp>
          <p:nvSpPr>
            <p:cNvPr id="14" name="object 14"/>
            <p:cNvSpPr/>
            <p:nvPr/>
          </p:nvSpPr>
          <p:spPr>
            <a:xfrm>
              <a:off x="520674" y="615215"/>
              <a:ext cx="202523" cy="17977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48684" y="604801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79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79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06948" y="658515"/>
              <a:ext cx="105509" cy="13976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38711" y="599868"/>
              <a:ext cx="232833" cy="1984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02595" y="596579"/>
              <a:ext cx="241493" cy="20170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82784" y="599868"/>
              <a:ext cx="37465" cy="198755"/>
            </a:xfrm>
            <a:custGeom>
              <a:avLst/>
              <a:gdLst/>
              <a:ahLst/>
              <a:cxnLst/>
              <a:rect l="l" t="t" r="r" b="b"/>
              <a:pathLst>
                <a:path w="37465" h="198754">
                  <a:moveTo>
                    <a:pt x="22746" y="0"/>
                  </a:moveTo>
                  <a:lnTo>
                    <a:pt x="0" y="0"/>
                  </a:lnTo>
                  <a:lnTo>
                    <a:pt x="0" y="168267"/>
                  </a:lnTo>
                  <a:lnTo>
                    <a:pt x="1335" y="181070"/>
                  </a:lnTo>
                  <a:lnTo>
                    <a:pt x="5549" y="190533"/>
                  </a:lnTo>
                  <a:lnTo>
                    <a:pt x="12948" y="196400"/>
                  </a:lnTo>
                  <a:lnTo>
                    <a:pt x="23842" y="198412"/>
                  </a:lnTo>
                  <a:lnTo>
                    <a:pt x="29597" y="198412"/>
                  </a:lnTo>
                  <a:lnTo>
                    <a:pt x="33708" y="197590"/>
                  </a:lnTo>
                  <a:lnTo>
                    <a:pt x="36996" y="195946"/>
                  </a:lnTo>
                  <a:lnTo>
                    <a:pt x="33982" y="178955"/>
                  </a:lnTo>
                  <a:lnTo>
                    <a:pt x="31789" y="179503"/>
                  </a:lnTo>
                  <a:lnTo>
                    <a:pt x="25760" y="179503"/>
                  </a:lnTo>
                  <a:lnTo>
                    <a:pt x="22746" y="177036"/>
                  </a:lnTo>
                  <a:lnTo>
                    <a:pt x="227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40636" y="661803"/>
              <a:ext cx="101124" cy="13318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1714659" y="604801"/>
            <a:ext cx="815975" cy="252095"/>
            <a:chOff x="1714659" y="604801"/>
            <a:chExt cx="815975" cy="252095"/>
          </a:xfrm>
        </p:grpSpPr>
        <p:sp>
          <p:nvSpPr>
            <p:cNvPr id="22" name="object 22"/>
            <p:cNvSpPr/>
            <p:nvPr/>
          </p:nvSpPr>
          <p:spPr>
            <a:xfrm>
              <a:off x="1714659" y="616859"/>
              <a:ext cx="113731" cy="18142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54504" y="658520"/>
              <a:ext cx="179705" cy="140335"/>
            </a:xfrm>
            <a:custGeom>
              <a:avLst/>
              <a:gdLst/>
              <a:ahLst/>
              <a:cxnLst/>
              <a:rect l="l" t="t" r="r" b="b"/>
              <a:pathLst>
                <a:path w="179705" h="140334">
                  <a:moveTo>
                    <a:pt x="63030" y="58915"/>
                  </a:moveTo>
                  <a:lnTo>
                    <a:pt x="0" y="58915"/>
                  </a:lnTo>
                  <a:lnTo>
                    <a:pt x="0" y="76466"/>
                  </a:lnTo>
                  <a:lnTo>
                    <a:pt x="63030" y="76466"/>
                  </a:lnTo>
                  <a:lnTo>
                    <a:pt x="63030" y="58915"/>
                  </a:lnTo>
                  <a:close/>
                </a:path>
                <a:path w="179705" h="140334">
                  <a:moveTo>
                    <a:pt x="179311" y="100025"/>
                  </a:moveTo>
                  <a:lnTo>
                    <a:pt x="153644" y="65532"/>
                  </a:lnTo>
                  <a:lnTo>
                    <a:pt x="127012" y="55181"/>
                  </a:lnTo>
                  <a:lnTo>
                    <a:pt x="118097" y="50457"/>
                  </a:lnTo>
                  <a:lnTo>
                    <a:pt x="112306" y="44551"/>
                  </a:lnTo>
                  <a:lnTo>
                    <a:pt x="110248" y="36728"/>
                  </a:lnTo>
                  <a:lnTo>
                    <a:pt x="111671" y="29565"/>
                  </a:lnTo>
                  <a:lnTo>
                    <a:pt x="116065" y="23431"/>
                  </a:lnTo>
                  <a:lnTo>
                    <a:pt x="123659" y="19151"/>
                  </a:lnTo>
                  <a:lnTo>
                    <a:pt x="134632" y="17538"/>
                  </a:lnTo>
                  <a:lnTo>
                    <a:pt x="143090" y="18249"/>
                  </a:lnTo>
                  <a:lnTo>
                    <a:pt x="150914" y="20320"/>
                  </a:lnTo>
                  <a:lnTo>
                    <a:pt x="158267" y="23672"/>
                  </a:lnTo>
                  <a:lnTo>
                    <a:pt x="165328" y="28232"/>
                  </a:lnTo>
                  <a:lnTo>
                    <a:pt x="175742" y="15074"/>
                  </a:lnTo>
                  <a:lnTo>
                    <a:pt x="167233" y="9017"/>
                  </a:lnTo>
                  <a:lnTo>
                    <a:pt x="157416" y="4254"/>
                  </a:lnTo>
                  <a:lnTo>
                    <a:pt x="146418" y="1117"/>
                  </a:lnTo>
                  <a:lnTo>
                    <a:pt x="134366" y="0"/>
                  </a:lnTo>
                  <a:lnTo>
                    <a:pt x="114909" y="2908"/>
                  </a:lnTo>
                  <a:lnTo>
                    <a:pt x="100444" y="10896"/>
                  </a:lnTo>
                  <a:lnTo>
                    <a:pt x="91427" y="22898"/>
                  </a:lnTo>
                  <a:lnTo>
                    <a:pt x="88328" y="37820"/>
                  </a:lnTo>
                  <a:lnTo>
                    <a:pt x="91630" y="52108"/>
                  </a:lnTo>
                  <a:lnTo>
                    <a:pt x="100418" y="62687"/>
                  </a:lnTo>
                  <a:lnTo>
                    <a:pt x="112953" y="70497"/>
                  </a:lnTo>
                  <a:lnTo>
                    <a:pt x="138544" y="80746"/>
                  </a:lnTo>
                  <a:lnTo>
                    <a:pt x="148094" y="85852"/>
                  </a:lnTo>
                  <a:lnTo>
                    <a:pt x="154838" y="92494"/>
                  </a:lnTo>
                  <a:lnTo>
                    <a:pt x="157378" y="101396"/>
                  </a:lnTo>
                  <a:lnTo>
                    <a:pt x="155778" y="109461"/>
                  </a:lnTo>
                  <a:lnTo>
                    <a:pt x="150939" y="115989"/>
                  </a:lnTo>
                  <a:lnTo>
                    <a:pt x="142811" y="120357"/>
                  </a:lnTo>
                  <a:lnTo>
                    <a:pt x="131343" y="121958"/>
                  </a:lnTo>
                  <a:lnTo>
                    <a:pt x="119773" y="121031"/>
                  </a:lnTo>
                  <a:lnTo>
                    <a:pt x="109486" y="118287"/>
                  </a:lnTo>
                  <a:lnTo>
                    <a:pt x="100126" y="113741"/>
                  </a:lnTo>
                  <a:lnTo>
                    <a:pt x="91338" y="107429"/>
                  </a:lnTo>
                  <a:lnTo>
                    <a:pt x="80924" y="120586"/>
                  </a:lnTo>
                  <a:lnTo>
                    <a:pt x="91135" y="128663"/>
                  </a:lnTo>
                  <a:lnTo>
                    <a:pt x="103047" y="134696"/>
                  </a:lnTo>
                  <a:lnTo>
                    <a:pt x="116306" y="138468"/>
                  </a:lnTo>
                  <a:lnTo>
                    <a:pt x="130530" y="139763"/>
                  </a:lnTo>
                  <a:lnTo>
                    <a:pt x="151447" y="136601"/>
                  </a:lnTo>
                  <a:lnTo>
                    <a:pt x="166738" y="128016"/>
                  </a:lnTo>
                  <a:lnTo>
                    <a:pt x="176123" y="115366"/>
                  </a:lnTo>
                  <a:lnTo>
                    <a:pt x="179311" y="10002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054920" y="658515"/>
              <a:ext cx="113182" cy="13976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195398" y="604801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80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247550" y="619051"/>
              <a:ext cx="83037" cy="17922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351388" y="604801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80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407706" y="658515"/>
              <a:ext cx="122500" cy="19786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536021" y="933071"/>
            <a:ext cx="1391920" cy="224790"/>
            <a:chOff x="536021" y="933071"/>
            <a:chExt cx="1391920" cy="224790"/>
          </a:xfrm>
        </p:grpSpPr>
        <p:sp>
          <p:nvSpPr>
            <p:cNvPr id="30" name="object 30"/>
            <p:cNvSpPr/>
            <p:nvPr/>
          </p:nvSpPr>
          <p:spPr>
            <a:xfrm>
              <a:off x="536021" y="936360"/>
              <a:ext cx="98658" cy="1748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654521" y="933071"/>
              <a:ext cx="505212" cy="18142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182973" y="933071"/>
              <a:ext cx="243219" cy="1814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446308" y="974727"/>
              <a:ext cx="184162" cy="13647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670372" y="974727"/>
              <a:ext cx="184162" cy="13647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886050" y="1079688"/>
              <a:ext cx="41910" cy="78105"/>
            </a:xfrm>
            <a:custGeom>
              <a:avLst/>
              <a:gdLst/>
              <a:ahLst/>
              <a:cxnLst/>
              <a:rect l="l" t="t" r="r" b="b"/>
              <a:pathLst>
                <a:path w="41910" h="78105">
                  <a:moveTo>
                    <a:pt x="22472" y="0"/>
                  </a:moveTo>
                  <a:lnTo>
                    <a:pt x="13428" y="0"/>
                  </a:lnTo>
                  <a:lnTo>
                    <a:pt x="5755" y="6029"/>
                  </a:lnTo>
                  <a:lnTo>
                    <a:pt x="5755" y="26308"/>
                  </a:lnTo>
                  <a:lnTo>
                    <a:pt x="13154" y="31789"/>
                  </a:lnTo>
                  <a:lnTo>
                    <a:pt x="23842" y="31789"/>
                  </a:lnTo>
                  <a:lnTo>
                    <a:pt x="24938" y="31515"/>
                  </a:lnTo>
                  <a:lnTo>
                    <a:pt x="23238" y="41904"/>
                  </a:lnTo>
                  <a:lnTo>
                    <a:pt x="18327" y="51110"/>
                  </a:lnTo>
                  <a:lnTo>
                    <a:pt x="10486" y="58878"/>
                  </a:lnTo>
                  <a:lnTo>
                    <a:pt x="0" y="64949"/>
                  </a:lnTo>
                  <a:lnTo>
                    <a:pt x="5481" y="78104"/>
                  </a:lnTo>
                  <a:lnTo>
                    <a:pt x="20613" y="69596"/>
                  </a:lnTo>
                  <a:lnTo>
                    <a:pt x="31995" y="57927"/>
                  </a:lnTo>
                  <a:lnTo>
                    <a:pt x="39163" y="43535"/>
                  </a:lnTo>
                  <a:lnTo>
                    <a:pt x="41655" y="26856"/>
                  </a:lnTo>
                  <a:lnTo>
                    <a:pt x="40354" y="15608"/>
                  </a:lnTo>
                  <a:lnTo>
                    <a:pt x="36585" y="7159"/>
                  </a:lnTo>
                  <a:lnTo>
                    <a:pt x="30556" y="1845"/>
                  </a:lnTo>
                  <a:lnTo>
                    <a:pt x="224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1997315" y="913339"/>
            <a:ext cx="713740" cy="201295"/>
            <a:chOff x="1997315" y="913339"/>
            <a:chExt cx="713740" cy="201295"/>
          </a:xfrm>
        </p:grpSpPr>
        <p:sp>
          <p:nvSpPr>
            <p:cNvPr id="37" name="object 37"/>
            <p:cNvSpPr/>
            <p:nvPr/>
          </p:nvSpPr>
          <p:spPr>
            <a:xfrm>
              <a:off x="1997315" y="931427"/>
              <a:ext cx="147439" cy="17977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164212" y="978015"/>
              <a:ext cx="106057" cy="1364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310966" y="913339"/>
              <a:ext cx="127707" cy="20115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459666" y="974727"/>
              <a:ext cx="113182" cy="139765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603871" y="974727"/>
              <a:ext cx="106879" cy="13647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/>
          <p:nvPr/>
        </p:nvSpPr>
        <p:spPr>
          <a:xfrm>
            <a:off x="513088" y="1311271"/>
            <a:ext cx="1864448" cy="32177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58350" y="0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638350" y="0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1346351" y="0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520674" y="596579"/>
            <a:ext cx="1121410" cy="201930"/>
            <a:chOff x="520674" y="596579"/>
            <a:chExt cx="1121410" cy="201930"/>
          </a:xfrm>
        </p:grpSpPr>
        <p:sp>
          <p:nvSpPr>
            <p:cNvPr id="6" name="object 6"/>
            <p:cNvSpPr/>
            <p:nvPr/>
          </p:nvSpPr>
          <p:spPr>
            <a:xfrm>
              <a:off x="520674" y="615215"/>
              <a:ext cx="202523" cy="17977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48684" y="604801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79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79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06948" y="658515"/>
              <a:ext cx="105509" cy="13976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38711" y="599868"/>
              <a:ext cx="232833" cy="1984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02595" y="596579"/>
              <a:ext cx="241493" cy="20170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82784" y="599868"/>
              <a:ext cx="37465" cy="198755"/>
            </a:xfrm>
            <a:custGeom>
              <a:avLst/>
              <a:gdLst/>
              <a:ahLst/>
              <a:cxnLst/>
              <a:rect l="l" t="t" r="r" b="b"/>
              <a:pathLst>
                <a:path w="37465" h="198754">
                  <a:moveTo>
                    <a:pt x="22746" y="0"/>
                  </a:moveTo>
                  <a:lnTo>
                    <a:pt x="0" y="0"/>
                  </a:lnTo>
                  <a:lnTo>
                    <a:pt x="0" y="168267"/>
                  </a:lnTo>
                  <a:lnTo>
                    <a:pt x="1335" y="181070"/>
                  </a:lnTo>
                  <a:lnTo>
                    <a:pt x="5549" y="190533"/>
                  </a:lnTo>
                  <a:lnTo>
                    <a:pt x="12948" y="196400"/>
                  </a:lnTo>
                  <a:lnTo>
                    <a:pt x="23842" y="198412"/>
                  </a:lnTo>
                  <a:lnTo>
                    <a:pt x="29597" y="198412"/>
                  </a:lnTo>
                  <a:lnTo>
                    <a:pt x="33708" y="197590"/>
                  </a:lnTo>
                  <a:lnTo>
                    <a:pt x="36996" y="195946"/>
                  </a:lnTo>
                  <a:lnTo>
                    <a:pt x="33982" y="178955"/>
                  </a:lnTo>
                  <a:lnTo>
                    <a:pt x="31789" y="179503"/>
                  </a:lnTo>
                  <a:lnTo>
                    <a:pt x="25760" y="179503"/>
                  </a:lnTo>
                  <a:lnTo>
                    <a:pt x="22746" y="177036"/>
                  </a:lnTo>
                  <a:lnTo>
                    <a:pt x="227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40636" y="661803"/>
              <a:ext cx="101124" cy="13318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1714659" y="604801"/>
            <a:ext cx="815975" cy="252095"/>
            <a:chOff x="1714659" y="604801"/>
            <a:chExt cx="815975" cy="252095"/>
          </a:xfrm>
        </p:grpSpPr>
        <p:sp>
          <p:nvSpPr>
            <p:cNvPr id="14" name="object 14"/>
            <p:cNvSpPr/>
            <p:nvPr/>
          </p:nvSpPr>
          <p:spPr>
            <a:xfrm>
              <a:off x="1714659" y="616859"/>
              <a:ext cx="113731" cy="18142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54504" y="658520"/>
              <a:ext cx="179705" cy="140335"/>
            </a:xfrm>
            <a:custGeom>
              <a:avLst/>
              <a:gdLst/>
              <a:ahLst/>
              <a:cxnLst/>
              <a:rect l="l" t="t" r="r" b="b"/>
              <a:pathLst>
                <a:path w="179705" h="140334">
                  <a:moveTo>
                    <a:pt x="63030" y="58915"/>
                  </a:moveTo>
                  <a:lnTo>
                    <a:pt x="0" y="58915"/>
                  </a:lnTo>
                  <a:lnTo>
                    <a:pt x="0" y="76466"/>
                  </a:lnTo>
                  <a:lnTo>
                    <a:pt x="63030" y="76466"/>
                  </a:lnTo>
                  <a:lnTo>
                    <a:pt x="63030" y="58915"/>
                  </a:lnTo>
                  <a:close/>
                </a:path>
                <a:path w="179705" h="140334">
                  <a:moveTo>
                    <a:pt x="179311" y="100025"/>
                  </a:moveTo>
                  <a:lnTo>
                    <a:pt x="153644" y="65532"/>
                  </a:lnTo>
                  <a:lnTo>
                    <a:pt x="127012" y="55181"/>
                  </a:lnTo>
                  <a:lnTo>
                    <a:pt x="118097" y="50457"/>
                  </a:lnTo>
                  <a:lnTo>
                    <a:pt x="112306" y="44551"/>
                  </a:lnTo>
                  <a:lnTo>
                    <a:pt x="110248" y="36728"/>
                  </a:lnTo>
                  <a:lnTo>
                    <a:pt x="111671" y="29565"/>
                  </a:lnTo>
                  <a:lnTo>
                    <a:pt x="116065" y="23431"/>
                  </a:lnTo>
                  <a:lnTo>
                    <a:pt x="123659" y="19151"/>
                  </a:lnTo>
                  <a:lnTo>
                    <a:pt x="134632" y="17538"/>
                  </a:lnTo>
                  <a:lnTo>
                    <a:pt x="143090" y="18249"/>
                  </a:lnTo>
                  <a:lnTo>
                    <a:pt x="150914" y="20320"/>
                  </a:lnTo>
                  <a:lnTo>
                    <a:pt x="158267" y="23672"/>
                  </a:lnTo>
                  <a:lnTo>
                    <a:pt x="165328" y="28232"/>
                  </a:lnTo>
                  <a:lnTo>
                    <a:pt x="175742" y="15074"/>
                  </a:lnTo>
                  <a:lnTo>
                    <a:pt x="167233" y="9017"/>
                  </a:lnTo>
                  <a:lnTo>
                    <a:pt x="157416" y="4254"/>
                  </a:lnTo>
                  <a:lnTo>
                    <a:pt x="146418" y="1117"/>
                  </a:lnTo>
                  <a:lnTo>
                    <a:pt x="134366" y="0"/>
                  </a:lnTo>
                  <a:lnTo>
                    <a:pt x="114909" y="2908"/>
                  </a:lnTo>
                  <a:lnTo>
                    <a:pt x="100444" y="10896"/>
                  </a:lnTo>
                  <a:lnTo>
                    <a:pt x="91427" y="22898"/>
                  </a:lnTo>
                  <a:lnTo>
                    <a:pt x="88328" y="37820"/>
                  </a:lnTo>
                  <a:lnTo>
                    <a:pt x="91630" y="52108"/>
                  </a:lnTo>
                  <a:lnTo>
                    <a:pt x="100418" y="62687"/>
                  </a:lnTo>
                  <a:lnTo>
                    <a:pt x="112953" y="70497"/>
                  </a:lnTo>
                  <a:lnTo>
                    <a:pt x="138544" y="80746"/>
                  </a:lnTo>
                  <a:lnTo>
                    <a:pt x="148094" y="85852"/>
                  </a:lnTo>
                  <a:lnTo>
                    <a:pt x="154838" y="92494"/>
                  </a:lnTo>
                  <a:lnTo>
                    <a:pt x="157378" y="101396"/>
                  </a:lnTo>
                  <a:lnTo>
                    <a:pt x="155778" y="109461"/>
                  </a:lnTo>
                  <a:lnTo>
                    <a:pt x="150939" y="115989"/>
                  </a:lnTo>
                  <a:lnTo>
                    <a:pt x="142811" y="120357"/>
                  </a:lnTo>
                  <a:lnTo>
                    <a:pt x="131343" y="121958"/>
                  </a:lnTo>
                  <a:lnTo>
                    <a:pt x="119773" y="121031"/>
                  </a:lnTo>
                  <a:lnTo>
                    <a:pt x="109486" y="118287"/>
                  </a:lnTo>
                  <a:lnTo>
                    <a:pt x="100126" y="113741"/>
                  </a:lnTo>
                  <a:lnTo>
                    <a:pt x="91338" y="107429"/>
                  </a:lnTo>
                  <a:lnTo>
                    <a:pt x="80924" y="120586"/>
                  </a:lnTo>
                  <a:lnTo>
                    <a:pt x="91135" y="128663"/>
                  </a:lnTo>
                  <a:lnTo>
                    <a:pt x="103047" y="134696"/>
                  </a:lnTo>
                  <a:lnTo>
                    <a:pt x="116306" y="138468"/>
                  </a:lnTo>
                  <a:lnTo>
                    <a:pt x="130530" y="139763"/>
                  </a:lnTo>
                  <a:lnTo>
                    <a:pt x="151447" y="136601"/>
                  </a:lnTo>
                  <a:lnTo>
                    <a:pt x="166738" y="128016"/>
                  </a:lnTo>
                  <a:lnTo>
                    <a:pt x="176123" y="115366"/>
                  </a:lnTo>
                  <a:lnTo>
                    <a:pt x="179311" y="10002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054920" y="658515"/>
              <a:ext cx="113182" cy="13976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195398" y="604801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80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247550" y="619051"/>
              <a:ext cx="83037" cy="17922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351388" y="604801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80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407706" y="658515"/>
              <a:ext cx="122500" cy="19786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536021" y="933071"/>
            <a:ext cx="890269" cy="181610"/>
            <a:chOff x="536021" y="933071"/>
            <a:chExt cx="890269" cy="181610"/>
          </a:xfrm>
        </p:grpSpPr>
        <p:sp>
          <p:nvSpPr>
            <p:cNvPr id="22" name="object 22"/>
            <p:cNvSpPr/>
            <p:nvPr/>
          </p:nvSpPr>
          <p:spPr>
            <a:xfrm>
              <a:off x="536021" y="936360"/>
              <a:ext cx="98658" cy="1748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54521" y="933071"/>
              <a:ext cx="505212" cy="18142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82973" y="933071"/>
              <a:ext cx="243219" cy="1814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1446308" y="974727"/>
            <a:ext cx="481965" cy="183515"/>
            <a:chOff x="1446308" y="974727"/>
            <a:chExt cx="481965" cy="183515"/>
          </a:xfrm>
        </p:grpSpPr>
        <p:sp>
          <p:nvSpPr>
            <p:cNvPr id="26" name="object 26"/>
            <p:cNvSpPr/>
            <p:nvPr/>
          </p:nvSpPr>
          <p:spPr>
            <a:xfrm>
              <a:off x="1670372" y="974727"/>
              <a:ext cx="184162" cy="13647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446308" y="974727"/>
              <a:ext cx="184162" cy="13647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886050" y="1079688"/>
              <a:ext cx="41910" cy="78105"/>
            </a:xfrm>
            <a:custGeom>
              <a:avLst/>
              <a:gdLst/>
              <a:ahLst/>
              <a:cxnLst/>
              <a:rect l="l" t="t" r="r" b="b"/>
              <a:pathLst>
                <a:path w="41910" h="78105">
                  <a:moveTo>
                    <a:pt x="22472" y="0"/>
                  </a:moveTo>
                  <a:lnTo>
                    <a:pt x="13428" y="0"/>
                  </a:lnTo>
                  <a:lnTo>
                    <a:pt x="5755" y="6029"/>
                  </a:lnTo>
                  <a:lnTo>
                    <a:pt x="5755" y="26308"/>
                  </a:lnTo>
                  <a:lnTo>
                    <a:pt x="13154" y="31789"/>
                  </a:lnTo>
                  <a:lnTo>
                    <a:pt x="23842" y="31789"/>
                  </a:lnTo>
                  <a:lnTo>
                    <a:pt x="24938" y="31515"/>
                  </a:lnTo>
                  <a:lnTo>
                    <a:pt x="23238" y="41904"/>
                  </a:lnTo>
                  <a:lnTo>
                    <a:pt x="18327" y="51110"/>
                  </a:lnTo>
                  <a:lnTo>
                    <a:pt x="10486" y="58878"/>
                  </a:lnTo>
                  <a:lnTo>
                    <a:pt x="0" y="64949"/>
                  </a:lnTo>
                  <a:lnTo>
                    <a:pt x="5481" y="78104"/>
                  </a:lnTo>
                  <a:lnTo>
                    <a:pt x="20613" y="69596"/>
                  </a:lnTo>
                  <a:lnTo>
                    <a:pt x="31995" y="57927"/>
                  </a:lnTo>
                  <a:lnTo>
                    <a:pt x="39163" y="43535"/>
                  </a:lnTo>
                  <a:lnTo>
                    <a:pt x="41655" y="26856"/>
                  </a:lnTo>
                  <a:lnTo>
                    <a:pt x="40354" y="15608"/>
                  </a:lnTo>
                  <a:lnTo>
                    <a:pt x="36585" y="7159"/>
                  </a:lnTo>
                  <a:lnTo>
                    <a:pt x="30556" y="1845"/>
                  </a:lnTo>
                  <a:lnTo>
                    <a:pt x="224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2021157" y="931427"/>
            <a:ext cx="601980" cy="183515"/>
            <a:chOff x="2021157" y="931427"/>
            <a:chExt cx="601980" cy="183515"/>
          </a:xfrm>
        </p:grpSpPr>
        <p:sp>
          <p:nvSpPr>
            <p:cNvPr id="30" name="object 30"/>
            <p:cNvSpPr/>
            <p:nvPr/>
          </p:nvSpPr>
          <p:spPr>
            <a:xfrm>
              <a:off x="2021157" y="931427"/>
              <a:ext cx="23495" cy="180340"/>
            </a:xfrm>
            <a:custGeom>
              <a:avLst/>
              <a:gdLst/>
              <a:ahLst/>
              <a:cxnLst/>
              <a:rect l="l" t="t" r="r" b="b"/>
              <a:pathLst>
                <a:path w="23494" h="180340">
                  <a:moveTo>
                    <a:pt x="23020" y="0"/>
                  </a:moveTo>
                  <a:lnTo>
                    <a:pt x="0" y="0"/>
                  </a:lnTo>
                  <a:lnTo>
                    <a:pt x="0" y="179777"/>
                  </a:lnTo>
                  <a:lnTo>
                    <a:pt x="23020" y="179777"/>
                  </a:lnTo>
                  <a:lnTo>
                    <a:pt x="2302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086902" y="974727"/>
              <a:ext cx="106879" cy="13647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233382" y="974727"/>
              <a:ext cx="106879" cy="1364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371503" y="974727"/>
              <a:ext cx="113182" cy="13976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515709" y="974727"/>
              <a:ext cx="106879" cy="13647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/>
          <p:nvPr/>
        </p:nvSpPr>
        <p:spPr>
          <a:xfrm>
            <a:off x="513088" y="1311271"/>
            <a:ext cx="1864448" cy="32177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50350" y="284270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83608" y="10685646"/>
            <a:ext cx="14525625" cy="0"/>
          </a:xfrm>
          <a:custGeom>
            <a:avLst/>
            <a:gdLst/>
            <a:ahLst/>
            <a:cxnLst/>
            <a:rect l="l" t="t" r="r" b="b"/>
            <a:pathLst>
              <a:path w="14525625" h="0">
                <a:moveTo>
                  <a:pt x="0" y="0"/>
                </a:moveTo>
                <a:lnTo>
                  <a:pt x="1452520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4897650" y="239627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239185" y="150346"/>
            <a:ext cx="14525625" cy="0"/>
          </a:xfrm>
          <a:custGeom>
            <a:avLst/>
            <a:gdLst/>
            <a:ahLst/>
            <a:cxnLst/>
            <a:rect l="l" t="t" r="r" b="b"/>
            <a:pathLst>
              <a:path w="14525625" h="0">
                <a:moveTo>
                  <a:pt x="1452520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50350" y="10641006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4">
                <a:moveTo>
                  <a:pt x="0" y="0"/>
                </a:moveTo>
                <a:lnTo>
                  <a:pt x="0" y="44640"/>
                </a:lnTo>
                <a:lnTo>
                  <a:pt x="44424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4853229" y="10641006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4">
                <a:moveTo>
                  <a:pt x="0" y="44640"/>
                </a:moveTo>
                <a:lnTo>
                  <a:pt x="44424" y="44640"/>
                </a:lnTo>
                <a:lnTo>
                  <a:pt x="44424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4853229" y="150349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424" y="44640"/>
                </a:moveTo>
                <a:lnTo>
                  <a:pt x="44424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50350" y="150349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424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2020-10-01T10:14:11Z</dcterms:created>
  <dcterms:modified xsi:type="dcterms:W3CDTF">2020-10-01T10:14:11Z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