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5049500" cy="5473700"/>
  <p:notesSz cx="15049500" cy="54737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28712" y="1696847"/>
            <a:ext cx="12792075" cy="11494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57425" y="3065272"/>
            <a:ext cx="10534650" cy="1368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52475" y="1258951"/>
            <a:ext cx="6546532" cy="36126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750492" y="1258951"/>
            <a:ext cx="6546532" cy="36126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14891385" cy="5315585"/>
          </a:xfrm>
          <a:custGeom>
            <a:avLst/>
            <a:gdLst/>
            <a:ahLst/>
            <a:cxnLst/>
            <a:rect l="l" t="t" r="r" b="b"/>
            <a:pathLst>
              <a:path w="14891385" h="5315585">
                <a:moveTo>
                  <a:pt x="0" y="5315305"/>
                </a:moveTo>
                <a:lnTo>
                  <a:pt x="14891296" y="5315305"/>
                </a:lnTo>
                <a:lnTo>
                  <a:pt x="14891296" y="0"/>
                </a:lnTo>
                <a:lnTo>
                  <a:pt x="0" y="0"/>
                </a:lnTo>
                <a:lnTo>
                  <a:pt x="0" y="5315305"/>
                </a:lnTo>
                <a:close/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2475" y="218948"/>
            <a:ext cx="13544550" cy="8757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2475" y="1258951"/>
            <a:ext cx="13544550" cy="36126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16830" y="5090541"/>
            <a:ext cx="4815840" cy="273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52475" y="5090541"/>
            <a:ext cx="3461385" cy="273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835640" y="5090541"/>
            <a:ext cx="3461385" cy="273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Relationship Id="rId11" Type="http://schemas.openxmlformats.org/officeDocument/2006/relationships/image" Target="../media/image18.png"/><Relationship Id="rId12" Type="http://schemas.openxmlformats.org/officeDocument/2006/relationships/image" Target="../media/image25.png"/><Relationship Id="rId13" Type="http://schemas.openxmlformats.org/officeDocument/2006/relationships/image" Target="../media/image23.png"/><Relationship Id="rId14" Type="http://schemas.openxmlformats.org/officeDocument/2006/relationships/image" Target="../media/image22.png"/><Relationship Id="rId15" Type="http://schemas.openxmlformats.org/officeDocument/2006/relationships/image" Target="../media/image24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4088"/>
            <a:ext cx="0" cy="4948555"/>
          </a:xfrm>
          <a:custGeom>
            <a:avLst/>
            <a:gdLst/>
            <a:ahLst/>
            <a:cxnLst/>
            <a:rect l="l" t="t" r="r" b="b"/>
            <a:pathLst>
              <a:path w="0" h="4948555">
                <a:moveTo>
                  <a:pt x="0" y="0"/>
                </a:moveTo>
                <a:lnTo>
                  <a:pt x="0" y="4948402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3610" y="5321649"/>
            <a:ext cx="14525625" cy="0"/>
          </a:xfrm>
          <a:custGeom>
            <a:avLst/>
            <a:gdLst/>
            <a:ahLst/>
            <a:cxnLst/>
            <a:rect l="l" t="t" r="r" b="b"/>
            <a:pathLst>
              <a:path w="14525625" h="0">
                <a:moveTo>
                  <a:pt x="0" y="0"/>
                </a:moveTo>
                <a:lnTo>
                  <a:pt x="14525205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4897651" y="239505"/>
            <a:ext cx="0" cy="4948555"/>
          </a:xfrm>
          <a:custGeom>
            <a:avLst/>
            <a:gdLst/>
            <a:ahLst/>
            <a:cxnLst/>
            <a:rect l="l" t="t" r="r" b="b"/>
            <a:pathLst>
              <a:path w="0" h="4948555">
                <a:moveTo>
                  <a:pt x="0" y="4948402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185" y="150348"/>
            <a:ext cx="14525625" cy="0"/>
          </a:xfrm>
          <a:custGeom>
            <a:avLst/>
            <a:gdLst/>
            <a:ahLst/>
            <a:cxnLst/>
            <a:rect l="l" t="t" r="r" b="b"/>
            <a:pathLst>
              <a:path w="14525625" h="0">
                <a:moveTo>
                  <a:pt x="1452520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5277068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0" y="0"/>
                </a:moveTo>
                <a:lnTo>
                  <a:pt x="0" y="44577"/>
                </a:lnTo>
                <a:lnTo>
                  <a:pt x="44424" y="44577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4853229" y="5277068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0" y="44577"/>
                </a:moveTo>
                <a:lnTo>
                  <a:pt x="44424" y="44577"/>
                </a:lnTo>
                <a:lnTo>
                  <a:pt x="44424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4853229" y="150345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4424" y="44576"/>
                </a:moveTo>
                <a:lnTo>
                  <a:pt x="44424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5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4424" y="0"/>
                </a:moveTo>
                <a:lnTo>
                  <a:pt x="0" y="0"/>
                </a:lnTo>
                <a:lnTo>
                  <a:pt x="0" y="4457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714350" y="71998"/>
            <a:ext cx="0" cy="5328285"/>
          </a:xfrm>
          <a:custGeom>
            <a:avLst/>
            <a:gdLst/>
            <a:ahLst/>
            <a:cxnLst/>
            <a:rect l="l" t="t" r="r" b="b"/>
            <a:pathLst>
              <a:path w="0" h="5328285">
                <a:moveTo>
                  <a:pt x="0" y="0"/>
                </a:moveTo>
                <a:lnTo>
                  <a:pt x="0" y="532800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7422350" y="71998"/>
            <a:ext cx="0" cy="5328285"/>
          </a:xfrm>
          <a:custGeom>
            <a:avLst/>
            <a:gdLst/>
            <a:ahLst/>
            <a:cxnLst/>
            <a:rect l="l" t="t" r="r" b="b"/>
            <a:pathLst>
              <a:path w="0" h="5328285">
                <a:moveTo>
                  <a:pt x="0" y="0"/>
                </a:moveTo>
                <a:lnTo>
                  <a:pt x="0" y="532800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1202350" y="71998"/>
            <a:ext cx="0" cy="5328285"/>
          </a:xfrm>
          <a:custGeom>
            <a:avLst/>
            <a:gdLst/>
            <a:ahLst/>
            <a:cxnLst/>
            <a:rect l="l" t="t" r="r" b="b"/>
            <a:pathLst>
              <a:path w="0" h="5328285">
                <a:moveTo>
                  <a:pt x="0" y="0"/>
                </a:moveTo>
                <a:lnTo>
                  <a:pt x="0" y="532800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12429125" y="1245708"/>
            <a:ext cx="1310640" cy="255904"/>
            <a:chOff x="12429125" y="1245708"/>
            <a:chExt cx="1310640" cy="255904"/>
          </a:xfrm>
        </p:grpSpPr>
        <p:sp>
          <p:nvSpPr>
            <p:cNvPr id="14" name="object 14"/>
            <p:cNvSpPr/>
            <p:nvPr/>
          </p:nvSpPr>
          <p:spPr>
            <a:xfrm>
              <a:off x="12429122" y="1252067"/>
              <a:ext cx="240665" cy="245110"/>
            </a:xfrm>
            <a:custGeom>
              <a:avLst/>
              <a:gdLst/>
              <a:ahLst/>
              <a:cxnLst/>
              <a:rect l="l" t="t" r="r" b="b"/>
              <a:pathLst>
                <a:path w="240665" h="245109">
                  <a:moveTo>
                    <a:pt x="169697" y="13690"/>
                  </a:moveTo>
                  <a:lnTo>
                    <a:pt x="0" y="13690"/>
                  </a:lnTo>
                  <a:lnTo>
                    <a:pt x="0" y="37820"/>
                  </a:lnTo>
                  <a:lnTo>
                    <a:pt x="69850" y="37820"/>
                  </a:lnTo>
                  <a:lnTo>
                    <a:pt x="69850" y="244830"/>
                  </a:lnTo>
                  <a:lnTo>
                    <a:pt x="99491" y="244830"/>
                  </a:lnTo>
                  <a:lnTo>
                    <a:pt x="99491" y="37820"/>
                  </a:lnTo>
                  <a:lnTo>
                    <a:pt x="169697" y="37820"/>
                  </a:lnTo>
                  <a:lnTo>
                    <a:pt x="169697" y="13690"/>
                  </a:lnTo>
                  <a:close/>
                </a:path>
                <a:path w="240665" h="245109">
                  <a:moveTo>
                    <a:pt x="235699" y="73380"/>
                  </a:moveTo>
                  <a:lnTo>
                    <a:pt x="206425" y="73380"/>
                  </a:lnTo>
                  <a:lnTo>
                    <a:pt x="206425" y="244843"/>
                  </a:lnTo>
                  <a:lnTo>
                    <a:pt x="235699" y="244843"/>
                  </a:lnTo>
                  <a:lnTo>
                    <a:pt x="235699" y="73380"/>
                  </a:lnTo>
                  <a:close/>
                </a:path>
                <a:path w="240665" h="245109">
                  <a:moveTo>
                    <a:pt x="240639" y="19050"/>
                  </a:moveTo>
                  <a:lnTo>
                    <a:pt x="239191" y="11303"/>
                  </a:lnTo>
                  <a:lnTo>
                    <a:pt x="235178" y="5283"/>
                  </a:lnTo>
                  <a:lnTo>
                    <a:pt x="229031" y="1384"/>
                  </a:lnTo>
                  <a:lnTo>
                    <a:pt x="221234" y="0"/>
                  </a:lnTo>
                  <a:lnTo>
                    <a:pt x="213448" y="1384"/>
                  </a:lnTo>
                  <a:lnTo>
                    <a:pt x="207302" y="5283"/>
                  </a:lnTo>
                  <a:lnTo>
                    <a:pt x="203276" y="11303"/>
                  </a:lnTo>
                  <a:lnTo>
                    <a:pt x="201828" y="19050"/>
                  </a:lnTo>
                  <a:lnTo>
                    <a:pt x="203276" y="26936"/>
                  </a:lnTo>
                  <a:lnTo>
                    <a:pt x="207302" y="32943"/>
                  </a:lnTo>
                  <a:lnTo>
                    <a:pt x="213448" y="36753"/>
                  </a:lnTo>
                  <a:lnTo>
                    <a:pt x="221234" y="38100"/>
                  </a:lnTo>
                  <a:lnTo>
                    <a:pt x="229031" y="36753"/>
                  </a:lnTo>
                  <a:lnTo>
                    <a:pt x="235178" y="32943"/>
                  </a:lnTo>
                  <a:lnTo>
                    <a:pt x="239191" y="26936"/>
                  </a:lnTo>
                  <a:lnTo>
                    <a:pt x="240639" y="1905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2697358" y="1270404"/>
              <a:ext cx="265833" cy="23073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002458" y="1245708"/>
              <a:ext cx="47625" cy="255904"/>
            </a:xfrm>
            <a:custGeom>
              <a:avLst/>
              <a:gdLst/>
              <a:ahLst/>
              <a:cxnLst/>
              <a:rect l="l" t="t" r="r" b="b"/>
              <a:pathLst>
                <a:path w="47625" h="255905">
                  <a:moveTo>
                    <a:pt x="29282" y="0"/>
                  </a:moveTo>
                  <a:lnTo>
                    <a:pt x="0" y="0"/>
                  </a:lnTo>
                  <a:lnTo>
                    <a:pt x="0" y="216618"/>
                  </a:lnTo>
                  <a:lnTo>
                    <a:pt x="1719" y="233100"/>
                  </a:lnTo>
                  <a:lnTo>
                    <a:pt x="7144" y="245283"/>
                  </a:lnTo>
                  <a:lnTo>
                    <a:pt x="16669" y="252835"/>
                  </a:lnTo>
                  <a:lnTo>
                    <a:pt x="30693" y="255425"/>
                  </a:lnTo>
                  <a:lnTo>
                    <a:pt x="38102" y="255425"/>
                  </a:lnTo>
                  <a:lnTo>
                    <a:pt x="43394" y="254367"/>
                  </a:lnTo>
                  <a:lnTo>
                    <a:pt x="47627" y="252250"/>
                  </a:lnTo>
                  <a:lnTo>
                    <a:pt x="43746" y="230377"/>
                  </a:lnTo>
                  <a:lnTo>
                    <a:pt x="40924" y="231082"/>
                  </a:lnTo>
                  <a:lnTo>
                    <a:pt x="33163" y="231082"/>
                  </a:lnTo>
                  <a:lnTo>
                    <a:pt x="29282" y="227907"/>
                  </a:lnTo>
                  <a:lnTo>
                    <a:pt x="2928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3074288" y="1321207"/>
              <a:ext cx="126654" cy="17992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3227402" y="1321207"/>
              <a:ext cx="145705" cy="17992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3407506" y="1252058"/>
              <a:ext cx="39370" cy="245110"/>
            </a:xfrm>
            <a:custGeom>
              <a:avLst/>
              <a:gdLst/>
              <a:ahLst/>
              <a:cxnLst/>
              <a:rect l="l" t="t" r="r" b="b"/>
              <a:pathLst>
                <a:path w="39369" h="245109">
                  <a:moveTo>
                    <a:pt x="33868" y="73381"/>
                  </a:moveTo>
                  <a:lnTo>
                    <a:pt x="4586" y="73381"/>
                  </a:lnTo>
                  <a:lnTo>
                    <a:pt x="4586" y="244842"/>
                  </a:lnTo>
                  <a:lnTo>
                    <a:pt x="33868" y="244842"/>
                  </a:lnTo>
                  <a:lnTo>
                    <a:pt x="33868" y="73381"/>
                  </a:lnTo>
                  <a:close/>
                </a:path>
                <a:path w="39369" h="245109">
                  <a:moveTo>
                    <a:pt x="19403" y="0"/>
                  </a:moveTo>
                  <a:lnTo>
                    <a:pt x="11609" y="1389"/>
                  </a:lnTo>
                  <a:lnTo>
                    <a:pt x="5468" y="5291"/>
                  </a:lnTo>
                  <a:lnTo>
                    <a:pt x="1444" y="11311"/>
                  </a:lnTo>
                  <a:lnTo>
                    <a:pt x="0" y="19051"/>
                  </a:lnTo>
                  <a:lnTo>
                    <a:pt x="1444" y="26939"/>
                  </a:lnTo>
                  <a:lnTo>
                    <a:pt x="5468" y="32942"/>
                  </a:lnTo>
                  <a:lnTo>
                    <a:pt x="11609" y="36762"/>
                  </a:lnTo>
                  <a:lnTo>
                    <a:pt x="19403" y="38102"/>
                  </a:lnTo>
                  <a:lnTo>
                    <a:pt x="27198" y="36762"/>
                  </a:lnTo>
                  <a:lnTo>
                    <a:pt x="33339" y="32942"/>
                  </a:lnTo>
                  <a:lnTo>
                    <a:pt x="37363" y="26939"/>
                  </a:lnTo>
                  <a:lnTo>
                    <a:pt x="38807" y="19051"/>
                  </a:lnTo>
                  <a:lnTo>
                    <a:pt x="37363" y="11311"/>
                  </a:lnTo>
                  <a:lnTo>
                    <a:pt x="33339" y="5291"/>
                  </a:lnTo>
                  <a:lnTo>
                    <a:pt x="27198" y="1389"/>
                  </a:lnTo>
                  <a:lnTo>
                    <a:pt x="1940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3473903" y="1270404"/>
              <a:ext cx="265798" cy="23073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8633934" y="1245708"/>
            <a:ext cx="1363345" cy="255904"/>
            <a:chOff x="8633934" y="1245708"/>
            <a:chExt cx="1363345" cy="255904"/>
          </a:xfrm>
        </p:grpSpPr>
        <p:sp>
          <p:nvSpPr>
            <p:cNvPr id="22" name="object 22"/>
            <p:cNvSpPr/>
            <p:nvPr/>
          </p:nvSpPr>
          <p:spPr>
            <a:xfrm>
              <a:off x="8825539" y="1254528"/>
              <a:ext cx="136533" cy="24660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8633934" y="1265464"/>
              <a:ext cx="160523" cy="23143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9003419" y="1321207"/>
              <a:ext cx="135827" cy="17992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9172304" y="1245708"/>
              <a:ext cx="285696" cy="25542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9484460" y="1321207"/>
              <a:ext cx="145705" cy="17992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9664564" y="1252058"/>
              <a:ext cx="39370" cy="245110"/>
            </a:xfrm>
            <a:custGeom>
              <a:avLst/>
              <a:gdLst/>
              <a:ahLst/>
              <a:cxnLst/>
              <a:rect l="l" t="t" r="r" b="b"/>
              <a:pathLst>
                <a:path w="39370" h="245109">
                  <a:moveTo>
                    <a:pt x="33868" y="73381"/>
                  </a:moveTo>
                  <a:lnTo>
                    <a:pt x="4586" y="73381"/>
                  </a:lnTo>
                  <a:lnTo>
                    <a:pt x="4586" y="244842"/>
                  </a:lnTo>
                  <a:lnTo>
                    <a:pt x="33868" y="244842"/>
                  </a:lnTo>
                  <a:lnTo>
                    <a:pt x="33868" y="73381"/>
                  </a:lnTo>
                  <a:close/>
                </a:path>
                <a:path w="39370" h="245109">
                  <a:moveTo>
                    <a:pt x="19403" y="0"/>
                  </a:moveTo>
                  <a:lnTo>
                    <a:pt x="11609" y="1389"/>
                  </a:lnTo>
                  <a:lnTo>
                    <a:pt x="5468" y="5291"/>
                  </a:lnTo>
                  <a:lnTo>
                    <a:pt x="1444" y="11311"/>
                  </a:lnTo>
                  <a:lnTo>
                    <a:pt x="0" y="19051"/>
                  </a:lnTo>
                  <a:lnTo>
                    <a:pt x="1444" y="26939"/>
                  </a:lnTo>
                  <a:lnTo>
                    <a:pt x="5468" y="32942"/>
                  </a:lnTo>
                  <a:lnTo>
                    <a:pt x="11609" y="36762"/>
                  </a:lnTo>
                  <a:lnTo>
                    <a:pt x="19403" y="38102"/>
                  </a:lnTo>
                  <a:lnTo>
                    <a:pt x="27198" y="36762"/>
                  </a:lnTo>
                  <a:lnTo>
                    <a:pt x="33339" y="32942"/>
                  </a:lnTo>
                  <a:lnTo>
                    <a:pt x="37363" y="26939"/>
                  </a:lnTo>
                  <a:lnTo>
                    <a:pt x="38807" y="19051"/>
                  </a:lnTo>
                  <a:lnTo>
                    <a:pt x="37363" y="11311"/>
                  </a:lnTo>
                  <a:lnTo>
                    <a:pt x="33339" y="5291"/>
                  </a:lnTo>
                  <a:lnTo>
                    <a:pt x="27198" y="1389"/>
                  </a:lnTo>
                  <a:lnTo>
                    <a:pt x="1940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9730960" y="1270404"/>
              <a:ext cx="265833" cy="23073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521487" y="597596"/>
            <a:ext cx="1123950" cy="202565"/>
            <a:chOff x="521487" y="597596"/>
            <a:chExt cx="1123950" cy="202565"/>
          </a:xfrm>
        </p:grpSpPr>
        <p:sp>
          <p:nvSpPr>
            <p:cNvPr id="30" name="object 30"/>
            <p:cNvSpPr/>
            <p:nvPr/>
          </p:nvSpPr>
          <p:spPr>
            <a:xfrm>
              <a:off x="521487" y="616281"/>
              <a:ext cx="203063" cy="18025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750105" y="605839"/>
              <a:ext cx="30480" cy="191135"/>
            </a:xfrm>
            <a:custGeom>
              <a:avLst/>
              <a:gdLst/>
              <a:ahLst/>
              <a:cxnLst/>
              <a:rect l="l" t="t" r="r" b="b"/>
              <a:pathLst>
                <a:path w="30479" h="191134">
                  <a:moveTo>
                    <a:pt x="26378" y="57154"/>
                  </a:moveTo>
                  <a:lnTo>
                    <a:pt x="3572" y="57154"/>
                  </a:lnTo>
                  <a:lnTo>
                    <a:pt x="3572" y="190697"/>
                  </a:lnTo>
                  <a:lnTo>
                    <a:pt x="26378" y="190697"/>
                  </a:lnTo>
                  <a:lnTo>
                    <a:pt x="26378" y="57154"/>
                  </a:lnTo>
                  <a:close/>
                </a:path>
                <a:path w="30479" h="191134">
                  <a:moveTo>
                    <a:pt x="23905" y="0"/>
                  </a:moveTo>
                  <a:lnTo>
                    <a:pt x="6319" y="0"/>
                  </a:lnTo>
                  <a:lnTo>
                    <a:pt x="0" y="6045"/>
                  </a:lnTo>
                  <a:lnTo>
                    <a:pt x="0" y="23905"/>
                  </a:lnTo>
                  <a:lnTo>
                    <a:pt x="6319" y="29676"/>
                  </a:lnTo>
                  <a:lnTo>
                    <a:pt x="23905" y="29676"/>
                  </a:lnTo>
                  <a:lnTo>
                    <a:pt x="30225" y="23905"/>
                  </a:lnTo>
                  <a:lnTo>
                    <a:pt x="30225" y="6045"/>
                  </a:lnTo>
                  <a:lnTo>
                    <a:pt x="2390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808524" y="659696"/>
              <a:ext cx="105790" cy="14013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940638" y="600893"/>
              <a:ext cx="233426" cy="19894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205197" y="597596"/>
              <a:ext cx="241999" cy="202238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486024" y="600893"/>
              <a:ext cx="37465" cy="199390"/>
            </a:xfrm>
            <a:custGeom>
              <a:avLst/>
              <a:gdLst/>
              <a:ahLst/>
              <a:cxnLst/>
              <a:rect l="l" t="t" r="r" b="b"/>
              <a:pathLst>
                <a:path w="37465" h="199390">
                  <a:moveTo>
                    <a:pt x="22806" y="0"/>
                  </a:moveTo>
                  <a:lnTo>
                    <a:pt x="0" y="0"/>
                  </a:lnTo>
                  <a:lnTo>
                    <a:pt x="0" y="168715"/>
                  </a:lnTo>
                  <a:lnTo>
                    <a:pt x="1339" y="181552"/>
                  </a:lnTo>
                  <a:lnTo>
                    <a:pt x="5564" y="191041"/>
                  </a:lnTo>
                  <a:lnTo>
                    <a:pt x="12983" y="196923"/>
                  </a:lnTo>
                  <a:lnTo>
                    <a:pt x="23905" y="198941"/>
                  </a:lnTo>
                  <a:lnTo>
                    <a:pt x="29676" y="198941"/>
                  </a:lnTo>
                  <a:lnTo>
                    <a:pt x="33798" y="198117"/>
                  </a:lnTo>
                  <a:lnTo>
                    <a:pt x="37095" y="196468"/>
                  </a:lnTo>
                  <a:lnTo>
                    <a:pt x="34072" y="179432"/>
                  </a:lnTo>
                  <a:lnTo>
                    <a:pt x="31874" y="179981"/>
                  </a:lnTo>
                  <a:lnTo>
                    <a:pt x="25829" y="179981"/>
                  </a:lnTo>
                  <a:lnTo>
                    <a:pt x="22806" y="177508"/>
                  </a:lnTo>
                  <a:lnTo>
                    <a:pt x="2280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544030" y="662994"/>
              <a:ext cx="101394" cy="13354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7" name="object 37"/>
          <p:cNvGrpSpPr/>
          <p:nvPr/>
        </p:nvGrpSpPr>
        <p:grpSpPr>
          <a:xfrm>
            <a:off x="1718516" y="605839"/>
            <a:ext cx="817880" cy="252729"/>
            <a:chOff x="1718516" y="605839"/>
            <a:chExt cx="817880" cy="252729"/>
          </a:xfrm>
        </p:grpSpPr>
        <p:sp>
          <p:nvSpPr>
            <p:cNvPr id="38" name="object 38"/>
            <p:cNvSpPr/>
            <p:nvPr/>
          </p:nvSpPr>
          <p:spPr>
            <a:xfrm>
              <a:off x="1718516" y="617929"/>
              <a:ext cx="114034" cy="181905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858734" y="659701"/>
              <a:ext cx="180340" cy="140335"/>
            </a:xfrm>
            <a:custGeom>
              <a:avLst/>
              <a:gdLst/>
              <a:ahLst/>
              <a:cxnLst/>
              <a:rect l="l" t="t" r="r" b="b"/>
              <a:pathLst>
                <a:path w="180339" h="140334">
                  <a:moveTo>
                    <a:pt x="63195" y="59080"/>
                  </a:moveTo>
                  <a:lnTo>
                    <a:pt x="0" y="59080"/>
                  </a:lnTo>
                  <a:lnTo>
                    <a:pt x="0" y="76669"/>
                  </a:lnTo>
                  <a:lnTo>
                    <a:pt x="63195" y="76669"/>
                  </a:lnTo>
                  <a:lnTo>
                    <a:pt x="63195" y="59080"/>
                  </a:lnTo>
                  <a:close/>
                </a:path>
                <a:path w="180339" h="140334">
                  <a:moveTo>
                    <a:pt x="179781" y="100291"/>
                  </a:moveTo>
                  <a:lnTo>
                    <a:pt x="154051" y="65709"/>
                  </a:lnTo>
                  <a:lnTo>
                    <a:pt x="127355" y="55333"/>
                  </a:lnTo>
                  <a:lnTo>
                    <a:pt x="118402" y="50596"/>
                  </a:lnTo>
                  <a:lnTo>
                    <a:pt x="112610" y="44678"/>
                  </a:lnTo>
                  <a:lnTo>
                    <a:pt x="110540" y="36817"/>
                  </a:lnTo>
                  <a:lnTo>
                    <a:pt x="111963" y="29641"/>
                  </a:lnTo>
                  <a:lnTo>
                    <a:pt x="116382" y="23495"/>
                  </a:lnTo>
                  <a:lnTo>
                    <a:pt x="123990" y="19202"/>
                  </a:lnTo>
                  <a:lnTo>
                    <a:pt x="135001" y="17589"/>
                  </a:lnTo>
                  <a:lnTo>
                    <a:pt x="143471" y="18300"/>
                  </a:lnTo>
                  <a:lnTo>
                    <a:pt x="151307" y="20370"/>
                  </a:lnTo>
                  <a:lnTo>
                    <a:pt x="158686" y="23736"/>
                  </a:lnTo>
                  <a:lnTo>
                    <a:pt x="165773" y="28308"/>
                  </a:lnTo>
                  <a:lnTo>
                    <a:pt x="176212" y="15113"/>
                  </a:lnTo>
                  <a:lnTo>
                    <a:pt x="167678" y="9042"/>
                  </a:lnTo>
                  <a:lnTo>
                    <a:pt x="157835" y="4254"/>
                  </a:lnTo>
                  <a:lnTo>
                    <a:pt x="146812" y="1130"/>
                  </a:lnTo>
                  <a:lnTo>
                    <a:pt x="134721" y="0"/>
                  </a:lnTo>
                  <a:lnTo>
                    <a:pt x="115227" y="2908"/>
                  </a:lnTo>
                  <a:lnTo>
                    <a:pt x="100723" y="10922"/>
                  </a:lnTo>
                  <a:lnTo>
                    <a:pt x="91681" y="22948"/>
                  </a:lnTo>
                  <a:lnTo>
                    <a:pt x="88557" y="37922"/>
                  </a:lnTo>
                  <a:lnTo>
                    <a:pt x="91871" y="52247"/>
                  </a:lnTo>
                  <a:lnTo>
                    <a:pt x="100685" y="62852"/>
                  </a:lnTo>
                  <a:lnTo>
                    <a:pt x="113245" y="70688"/>
                  </a:lnTo>
                  <a:lnTo>
                    <a:pt x="138912" y="80962"/>
                  </a:lnTo>
                  <a:lnTo>
                    <a:pt x="148501" y="86080"/>
                  </a:lnTo>
                  <a:lnTo>
                    <a:pt x="155244" y="92735"/>
                  </a:lnTo>
                  <a:lnTo>
                    <a:pt x="157797" y="101676"/>
                  </a:lnTo>
                  <a:lnTo>
                    <a:pt x="156197" y="109753"/>
                  </a:lnTo>
                  <a:lnTo>
                    <a:pt x="151345" y="116306"/>
                  </a:lnTo>
                  <a:lnTo>
                    <a:pt x="143192" y="120688"/>
                  </a:lnTo>
                  <a:lnTo>
                    <a:pt x="131699" y="122275"/>
                  </a:lnTo>
                  <a:lnTo>
                    <a:pt x="120103" y="121361"/>
                  </a:lnTo>
                  <a:lnTo>
                    <a:pt x="109791" y="118605"/>
                  </a:lnTo>
                  <a:lnTo>
                    <a:pt x="100406" y="114046"/>
                  </a:lnTo>
                  <a:lnTo>
                    <a:pt x="91579" y="107721"/>
                  </a:lnTo>
                  <a:lnTo>
                    <a:pt x="81140" y="120904"/>
                  </a:lnTo>
                  <a:lnTo>
                    <a:pt x="91389" y="129006"/>
                  </a:lnTo>
                  <a:lnTo>
                    <a:pt x="103327" y="135051"/>
                  </a:lnTo>
                  <a:lnTo>
                    <a:pt x="116611" y="138836"/>
                  </a:lnTo>
                  <a:lnTo>
                    <a:pt x="130873" y="140144"/>
                  </a:lnTo>
                  <a:lnTo>
                    <a:pt x="151853" y="136969"/>
                  </a:lnTo>
                  <a:lnTo>
                    <a:pt x="167182" y="128358"/>
                  </a:lnTo>
                  <a:lnTo>
                    <a:pt x="176593" y="115684"/>
                  </a:lnTo>
                  <a:lnTo>
                    <a:pt x="179781" y="10029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059684" y="659696"/>
              <a:ext cx="113484" cy="14013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200537" y="605839"/>
              <a:ext cx="30480" cy="191135"/>
            </a:xfrm>
            <a:custGeom>
              <a:avLst/>
              <a:gdLst/>
              <a:ahLst/>
              <a:cxnLst/>
              <a:rect l="l" t="t" r="r" b="b"/>
              <a:pathLst>
                <a:path w="30480" h="191134">
                  <a:moveTo>
                    <a:pt x="26378" y="57154"/>
                  </a:moveTo>
                  <a:lnTo>
                    <a:pt x="3572" y="57154"/>
                  </a:lnTo>
                  <a:lnTo>
                    <a:pt x="3572" y="190697"/>
                  </a:lnTo>
                  <a:lnTo>
                    <a:pt x="26378" y="190697"/>
                  </a:lnTo>
                  <a:lnTo>
                    <a:pt x="26378" y="57154"/>
                  </a:lnTo>
                  <a:close/>
                </a:path>
                <a:path w="30480" h="191134">
                  <a:moveTo>
                    <a:pt x="23905" y="0"/>
                  </a:moveTo>
                  <a:lnTo>
                    <a:pt x="6319" y="0"/>
                  </a:lnTo>
                  <a:lnTo>
                    <a:pt x="0" y="6045"/>
                  </a:lnTo>
                  <a:lnTo>
                    <a:pt x="0" y="23905"/>
                  </a:lnTo>
                  <a:lnTo>
                    <a:pt x="6319" y="29676"/>
                  </a:lnTo>
                  <a:lnTo>
                    <a:pt x="23905" y="29676"/>
                  </a:lnTo>
                  <a:lnTo>
                    <a:pt x="30225" y="23905"/>
                  </a:lnTo>
                  <a:lnTo>
                    <a:pt x="30225" y="6045"/>
                  </a:lnTo>
                  <a:lnTo>
                    <a:pt x="2390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252828" y="620128"/>
              <a:ext cx="83258" cy="17970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356942" y="605839"/>
              <a:ext cx="30480" cy="191135"/>
            </a:xfrm>
            <a:custGeom>
              <a:avLst/>
              <a:gdLst/>
              <a:ahLst/>
              <a:cxnLst/>
              <a:rect l="l" t="t" r="r" b="b"/>
              <a:pathLst>
                <a:path w="30480" h="191134">
                  <a:moveTo>
                    <a:pt x="26378" y="57154"/>
                  </a:moveTo>
                  <a:lnTo>
                    <a:pt x="3572" y="57154"/>
                  </a:lnTo>
                  <a:lnTo>
                    <a:pt x="3572" y="190697"/>
                  </a:lnTo>
                  <a:lnTo>
                    <a:pt x="26378" y="190697"/>
                  </a:lnTo>
                  <a:lnTo>
                    <a:pt x="26378" y="57154"/>
                  </a:lnTo>
                  <a:close/>
                </a:path>
                <a:path w="30480" h="191134">
                  <a:moveTo>
                    <a:pt x="23905" y="0"/>
                  </a:moveTo>
                  <a:lnTo>
                    <a:pt x="6319" y="0"/>
                  </a:lnTo>
                  <a:lnTo>
                    <a:pt x="0" y="6045"/>
                  </a:lnTo>
                  <a:lnTo>
                    <a:pt x="0" y="23905"/>
                  </a:lnTo>
                  <a:lnTo>
                    <a:pt x="6319" y="29676"/>
                  </a:lnTo>
                  <a:lnTo>
                    <a:pt x="23905" y="29676"/>
                  </a:lnTo>
                  <a:lnTo>
                    <a:pt x="30225" y="23905"/>
                  </a:lnTo>
                  <a:lnTo>
                    <a:pt x="30225" y="6045"/>
                  </a:lnTo>
                  <a:lnTo>
                    <a:pt x="2390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413410" y="659696"/>
              <a:ext cx="122827" cy="198391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5" name="object 45"/>
          <p:cNvGrpSpPr/>
          <p:nvPr/>
        </p:nvGrpSpPr>
        <p:grpSpPr>
          <a:xfrm>
            <a:off x="515992" y="933336"/>
            <a:ext cx="336550" cy="227329"/>
            <a:chOff x="515992" y="933336"/>
            <a:chExt cx="336550" cy="227329"/>
          </a:xfrm>
        </p:grpSpPr>
        <p:sp>
          <p:nvSpPr>
            <p:cNvPr id="46" name="object 46"/>
            <p:cNvSpPr/>
            <p:nvPr/>
          </p:nvSpPr>
          <p:spPr>
            <a:xfrm>
              <a:off x="515992" y="933336"/>
              <a:ext cx="271675" cy="18355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810639" y="1081993"/>
              <a:ext cx="41910" cy="78740"/>
            </a:xfrm>
            <a:custGeom>
              <a:avLst/>
              <a:gdLst/>
              <a:ahLst/>
              <a:cxnLst/>
              <a:rect l="l" t="t" r="r" b="b"/>
              <a:pathLst>
                <a:path w="41909" h="78740">
                  <a:moveTo>
                    <a:pt x="22532" y="0"/>
                  </a:moveTo>
                  <a:lnTo>
                    <a:pt x="13464" y="0"/>
                  </a:lnTo>
                  <a:lnTo>
                    <a:pt x="5770" y="6045"/>
                  </a:lnTo>
                  <a:lnTo>
                    <a:pt x="5770" y="26378"/>
                  </a:lnTo>
                  <a:lnTo>
                    <a:pt x="13189" y="31874"/>
                  </a:lnTo>
                  <a:lnTo>
                    <a:pt x="23905" y="31874"/>
                  </a:lnTo>
                  <a:lnTo>
                    <a:pt x="25005" y="31599"/>
                  </a:lnTo>
                  <a:lnTo>
                    <a:pt x="23300" y="42015"/>
                  </a:lnTo>
                  <a:lnTo>
                    <a:pt x="18376" y="51246"/>
                  </a:lnTo>
                  <a:lnTo>
                    <a:pt x="10514" y="59034"/>
                  </a:lnTo>
                  <a:lnTo>
                    <a:pt x="0" y="65123"/>
                  </a:lnTo>
                  <a:lnTo>
                    <a:pt x="5495" y="78312"/>
                  </a:lnTo>
                  <a:lnTo>
                    <a:pt x="20668" y="69781"/>
                  </a:lnTo>
                  <a:lnTo>
                    <a:pt x="32080" y="58081"/>
                  </a:lnTo>
                  <a:lnTo>
                    <a:pt x="39267" y="43651"/>
                  </a:lnTo>
                  <a:lnTo>
                    <a:pt x="41766" y="26928"/>
                  </a:lnTo>
                  <a:lnTo>
                    <a:pt x="40461" y="15649"/>
                  </a:lnTo>
                  <a:lnTo>
                    <a:pt x="36683" y="7178"/>
                  </a:lnTo>
                  <a:lnTo>
                    <a:pt x="30638" y="1850"/>
                  </a:lnTo>
                  <a:lnTo>
                    <a:pt x="2253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8" name="object 48"/>
          <p:cNvSpPr/>
          <p:nvPr/>
        </p:nvSpPr>
        <p:spPr>
          <a:xfrm>
            <a:off x="922200" y="933336"/>
            <a:ext cx="147832" cy="180256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9" name="object 49"/>
          <p:cNvGrpSpPr/>
          <p:nvPr/>
        </p:nvGrpSpPr>
        <p:grpSpPr>
          <a:xfrm>
            <a:off x="1089625" y="915201"/>
            <a:ext cx="548005" cy="201930"/>
            <a:chOff x="1089625" y="915201"/>
            <a:chExt cx="548005" cy="201930"/>
          </a:xfrm>
        </p:grpSpPr>
        <p:sp>
          <p:nvSpPr>
            <p:cNvPr id="50" name="object 50"/>
            <p:cNvSpPr/>
            <p:nvPr/>
          </p:nvSpPr>
          <p:spPr>
            <a:xfrm>
              <a:off x="1236770" y="915201"/>
              <a:ext cx="128047" cy="201689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089625" y="980049"/>
              <a:ext cx="106340" cy="136840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1385838" y="976752"/>
              <a:ext cx="113484" cy="140138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1530456" y="976752"/>
              <a:ext cx="107164" cy="136840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4" name="object 54"/>
          <p:cNvSpPr/>
          <p:nvPr/>
        </p:nvSpPr>
        <p:spPr>
          <a:xfrm>
            <a:off x="513881" y="1314194"/>
            <a:ext cx="1869424" cy="322636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58350" y="71998"/>
            <a:ext cx="0" cy="5328285"/>
          </a:xfrm>
          <a:custGeom>
            <a:avLst/>
            <a:gdLst/>
            <a:ahLst/>
            <a:cxnLst/>
            <a:rect l="l" t="t" r="r" b="b"/>
            <a:pathLst>
              <a:path w="0" h="5328285">
                <a:moveTo>
                  <a:pt x="0" y="0"/>
                </a:moveTo>
                <a:lnTo>
                  <a:pt x="0" y="532800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638350" y="71998"/>
            <a:ext cx="0" cy="5328285"/>
          </a:xfrm>
          <a:custGeom>
            <a:avLst/>
            <a:gdLst/>
            <a:ahLst/>
            <a:cxnLst/>
            <a:rect l="l" t="t" r="r" b="b"/>
            <a:pathLst>
              <a:path w="0" h="5328285">
                <a:moveTo>
                  <a:pt x="0" y="0"/>
                </a:moveTo>
                <a:lnTo>
                  <a:pt x="0" y="532800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1346351" y="71998"/>
            <a:ext cx="0" cy="5328285"/>
          </a:xfrm>
          <a:custGeom>
            <a:avLst/>
            <a:gdLst/>
            <a:ahLst/>
            <a:cxnLst/>
            <a:rect l="l" t="t" r="r" b="b"/>
            <a:pathLst>
              <a:path w="0" h="5328285">
                <a:moveTo>
                  <a:pt x="0" y="0"/>
                </a:moveTo>
                <a:lnTo>
                  <a:pt x="0" y="532800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50350" y="284088"/>
            <a:ext cx="0" cy="4948555"/>
          </a:xfrm>
          <a:custGeom>
            <a:avLst/>
            <a:gdLst/>
            <a:ahLst/>
            <a:cxnLst/>
            <a:rect l="l" t="t" r="r" b="b"/>
            <a:pathLst>
              <a:path w="0" h="4948555">
                <a:moveTo>
                  <a:pt x="0" y="0"/>
                </a:moveTo>
                <a:lnTo>
                  <a:pt x="0" y="4948402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83610" y="5321649"/>
            <a:ext cx="14525625" cy="0"/>
          </a:xfrm>
          <a:custGeom>
            <a:avLst/>
            <a:gdLst/>
            <a:ahLst/>
            <a:cxnLst/>
            <a:rect l="l" t="t" r="r" b="b"/>
            <a:pathLst>
              <a:path w="14525625" h="0">
                <a:moveTo>
                  <a:pt x="0" y="0"/>
                </a:moveTo>
                <a:lnTo>
                  <a:pt x="14525205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4897651" y="239505"/>
            <a:ext cx="0" cy="4948555"/>
          </a:xfrm>
          <a:custGeom>
            <a:avLst/>
            <a:gdLst/>
            <a:ahLst/>
            <a:cxnLst/>
            <a:rect l="l" t="t" r="r" b="b"/>
            <a:pathLst>
              <a:path w="0" h="4948555">
                <a:moveTo>
                  <a:pt x="0" y="4948402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39185" y="150348"/>
            <a:ext cx="14525625" cy="0"/>
          </a:xfrm>
          <a:custGeom>
            <a:avLst/>
            <a:gdLst/>
            <a:ahLst/>
            <a:cxnLst/>
            <a:rect l="l" t="t" r="r" b="b"/>
            <a:pathLst>
              <a:path w="14525625" h="0">
                <a:moveTo>
                  <a:pt x="1452520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5277068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0" y="0"/>
                </a:moveTo>
                <a:lnTo>
                  <a:pt x="0" y="44577"/>
                </a:lnTo>
                <a:lnTo>
                  <a:pt x="44424" y="44577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4853229" y="5277068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0" y="44577"/>
                </a:moveTo>
                <a:lnTo>
                  <a:pt x="44424" y="44577"/>
                </a:lnTo>
                <a:lnTo>
                  <a:pt x="44424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4853229" y="150345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4424" y="44576"/>
                </a:moveTo>
                <a:lnTo>
                  <a:pt x="44424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50350" y="150345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4424" y="0"/>
                </a:moveTo>
                <a:lnTo>
                  <a:pt x="0" y="0"/>
                </a:lnTo>
                <a:lnTo>
                  <a:pt x="0" y="4457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521487" y="597596"/>
            <a:ext cx="1123950" cy="202565"/>
            <a:chOff x="521487" y="597596"/>
            <a:chExt cx="1123950" cy="202565"/>
          </a:xfrm>
        </p:grpSpPr>
        <p:sp>
          <p:nvSpPr>
            <p:cNvPr id="14" name="object 14"/>
            <p:cNvSpPr/>
            <p:nvPr/>
          </p:nvSpPr>
          <p:spPr>
            <a:xfrm>
              <a:off x="521487" y="616281"/>
              <a:ext cx="203063" cy="18025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750105" y="605839"/>
              <a:ext cx="30480" cy="191135"/>
            </a:xfrm>
            <a:custGeom>
              <a:avLst/>
              <a:gdLst/>
              <a:ahLst/>
              <a:cxnLst/>
              <a:rect l="l" t="t" r="r" b="b"/>
              <a:pathLst>
                <a:path w="30479" h="191134">
                  <a:moveTo>
                    <a:pt x="26378" y="57154"/>
                  </a:moveTo>
                  <a:lnTo>
                    <a:pt x="3572" y="57154"/>
                  </a:lnTo>
                  <a:lnTo>
                    <a:pt x="3572" y="190697"/>
                  </a:lnTo>
                  <a:lnTo>
                    <a:pt x="26378" y="190697"/>
                  </a:lnTo>
                  <a:lnTo>
                    <a:pt x="26378" y="57154"/>
                  </a:lnTo>
                  <a:close/>
                </a:path>
                <a:path w="30479" h="191134">
                  <a:moveTo>
                    <a:pt x="23905" y="0"/>
                  </a:moveTo>
                  <a:lnTo>
                    <a:pt x="6319" y="0"/>
                  </a:lnTo>
                  <a:lnTo>
                    <a:pt x="0" y="6045"/>
                  </a:lnTo>
                  <a:lnTo>
                    <a:pt x="0" y="23905"/>
                  </a:lnTo>
                  <a:lnTo>
                    <a:pt x="6319" y="29676"/>
                  </a:lnTo>
                  <a:lnTo>
                    <a:pt x="23905" y="29676"/>
                  </a:lnTo>
                  <a:lnTo>
                    <a:pt x="30225" y="23905"/>
                  </a:lnTo>
                  <a:lnTo>
                    <a:pt x="30225" y="6045"/>
                  </a:lnTo>
                  <a:lnTo>
                    <a:pt x="2390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808524" y="659696"/>
              <a:ext cx="105790" cy="14013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940638" y="600893"/>
              <a:ext cx="233426" cy="19894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05197" y="597596"/>
              <a:ext cx="241999" cy="20223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486024" y="600893"/>
              <a:ext cx="37465" cy="199390"/>
            </a:xfrm>
            <a:custGeom>
              <a:avLst/>
              <a:gdLst/>
              <a:ahLst/>
              <a:cxnLst/>
              <a:rect l="l" t="t" r="r" b="b"/>
              <a:pathLst>
                <a:path w="37465" h="199390">
                  <a:moveTo>
                    <a:pt x="22806" y="0"/>
                  </a:moveTo>
                  <a:lnTo>
                    <a:pt x="0" y="0"/>
                  </a:lnTo>
                  <a:lnTo>
                    <a:pt x="0" y="168715"/>
                  </a:lnTo>
                  <a:lnTo>
                    <a:pt x="1339" y="181552"/>
                  </a:lnTo>
                  <a:lnTo>
                    <a:pt x="5564" y="191041"/>
                  </a:lnTo>
                  <a:lnTo>
                    <a:pt x="12983" y="196923"/>
                  </a:lnTo>
                  <a:lnTo>
                    <a:pt x="23905" y="198941"/>
                  </a:lnTo>
                  <a:lnTo>
                    <a:pt x="29676" y="198941"/>
                  </a:lnTo>
                  <a:lnTo>
                    <a:pt x="33798" y="198117"/>
                  </a:lnTo>
                  <a:lnTo>
                    <a:pt x="37095" y="196468"/>
                  </a:lnTo>
                  <a:lnTo>
                    <a:pt x="34072" y="179432"/>
                  </a:lnTo>
                  <a:lnTo>
                    <a:pt x="31874" y="179981"/>
                  </a:lnTo>
                  <a:lnTo>
                    <a:pt x="25829" y="179981"/>
                  </a:lnTo>
                  <a:lnTo>
                    <a:pt x="22806" y="177508"/>
                  </a:lnTo>
                  <a:lnTo>
                    <a:pt x="2280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544030" y="662994"/>
              <a:ext cx="101394" cy="13354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1718516" y="605839"/>
            <a:ext cx="817880" cy="252729"/>
            <a:chOff x="1718516" y="605839"/>
            <a:chExt cx="817880" cy="252729"/>
          </a:xfrm>
        </p:grpSpPr>
        <p:sp>
          <p:nvSpPr>
            <p:cNvPr id="22" name="object 22"/>
            <p:cNvSpPr/>
            <p:nvPr/>
          </p:nvSpPr>
          <p:spPr>
            <a:xfrm>
              <a:off x="1718516" y="617929"/>
              <a:ext cx="114034" cy="18190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858734" y="659701"/>
              <a:ext cx="180340" cy="140335"/>
            </a:xfrm>
            <a:custGeom>
              <a:avLst/>
              <a:gdLst/>
              <a:ahLst/>
              <a:cxnLst/>
              <a:rect l="l" t="t" r="r" b="b"/>
              <a:pathLst>
                <a:path w="180339" h="140334">
                  <a:moveTo>
                    <a:pt x="63195" y="59080"/>
                  </a:moveTo>
                  <a:lnTo>
                    <a:pt x="0" y="59080"/>
                  </a:lnTo>
                  <a:lnTo>
                    <a:pt x="0" y="76669"/>
                  </a:lnTo>
                  <a:lnTo>
                    <a:pt x="63195" y="76669"/>
                  </a:lnTo>
                  <a:lnTo>
                    <a:pt x="63195" y="59080"/>
                  </a:lnTo>
                  <a:close/>
                </a:path>
                <a:path w="180339" h="140334">
                  <a:moveTo>
                    <a:pt x="179781" y="100291"/>
                  </a:moveTo>
                  <a:lnTo>
                    <a:pt x="154051" y="65709"/>
                  </a:lnTo>
                  <a:lnTo>
                    <a:pt x="127355" y="55333"/>
                  </a:lnTo>
                  <a:lnTo>
                    <a:pt x="118402" y="50596"/>
                  </a:lnTo>
                  <a:lnTo>
                    <a:pt x="112610" y="44678"/>
                  </a:lnTo>
                  <a:lnTo>
                    <a:pt x="110540" y="36817"/>
                  </a:lnTo>
                  <a:lnTo>
                    <a:pt x="111963" y="29641"/>
                  </a:lnTo>
                  <a:lnTo>
                    <a:pt x="116382" y="23495"/>
                  </a:lnTo>
                  <a:lnTo>
                    <a:pt x="123990" y="19202"/>
                  </a:lnTo>
                  <a:lnTo>
                    <a:pt x="135001" y="17589"/>
                  </a:lnTo>
                  <a:lnTo>
                    <a:pt x="143471" y="18300"/>
                  </a:lnTo>
                  <a:lnTo>
                    <a:pt x="151307" y="20370"/>
                  </a:lnTo>
                  <a:lnTo>
                    <a:pt x="158686" y="23736"/>
                  </a:lnTo>
                  <a:lnTo>
                    <a:pt x="165773" y="28308"/>
                  </a:lnTo>
                  <a:lnTo>
                    <a:pt x="176212" y="15113"/>
                  </a:lnTo>
                  <a:lnTo>
                    <a:pt x="167678" y="9042"/>
                  </a:lnTo>
                  <a:lnTo>
                    <a:pt x="157835" y="4254"/>
                  </a:lnTo>
                  <a:lnTo>
                    <a:pt x="146812" y="1130"/>
                  </a:lnTo>
                  <a:lnTo>
                    <a:pt x="134721" y="0"/>
                  </a:lnTo>
                  <a:lnTo>
                    <a:pt x="115227" y="2908"/>
                  </a:lnTo>
                  <a:lnTo>
                    <a:pt x="100723" y="10922"/>
                  </a:lnTo>
                  <a:lnTo>
                    <a:pt x="91681" y="22948"/>
                  </a:lnTo>
                  <a:lnTo>
                    <a:pt x="88557" y="37922"/>
                  </a:lnTo>
                  <a:lnTo>
                    <a:pt x="91871" y="52247"/>
                  </a:lnTo>
                  <a:lnTo>
                    <a:pt x="100685" y="62852"/>
                  </a:lnTo>
                  <a:lnTo>
                    <a:pt x="113245" y="70688"/>
                  </a:lnTo>
                  <a:lnTo>
                    <a:pt x="138912" y="80962"/>
                  </a:lnTo>
                  <a:lnTo>
                    <a:pt x="148501" y="86080"/>
                  </a:lnTo>
                  <a:lnTo>
                    <a:pt x="155244" y="92735"/>
                  </a:lnTo>
                  <a:lnTo>
                    <a:pt x="157797" y="101676"/>
                  </a:lnTo>
                  <a:lnTo>
                    <a:pt x="156197" y="109753"/>
                  </a:lnTo>
                  <a:lnTo>
                    <a:pt x="151345" y="116306"/>
                  </a:lnTo>
                  <a:lnTo>
                    <a:pt x="143192" y="120688"/>
                  </a:lnTo>
                  <a:lnTo>
                    <a:pt x="131699" y="122275"/>
                  </a:lnTo>
                  <a:lnTo>
                    <a:pt x="120103" y="121361"/>
                  </a:lnTo>
                  <a:lnTo>
                    <a:pt x="109791" y="118605"/>
                  </a:lnTo>
                  <a:lnTo>
                    <a:pt x="100406" y="114046"/>
                  </a:lnTo>
                  <a:lnTo>
                    <a:pt x="91579" y="107721"/>
                  </a:lnTo>
                  <a:lnTo>
                    <a:pt x="81140" y="120904"/>
                  </a:lnTo>
                  <a:lnTo>
                    <a:pt x="91389" y="129006"/>
                  </a:lnTo>
                  <a:lnTo>
                    <a:pt x="103327" y="135051"/>
                  </a:lnTo>
                  <a:lnTo>
                    <a:pt x="116611" y="138836"/>
                  </a:lnTo>
                  <a:lnTo>
                    <a:pt x="130873" y="140144"/>
                  </a:lnTo>
                  <a:lnTo>
                    <a:pt x="151853" y="136969"/>
                  </a:lnTo>
                  <a:lnTo>
                    <a:pt x="167182" y="128358"/>
                  </a:lnTo>
                  <a:lnTo>
                    <a:pt x="176593" y="115684"/>
                  </a:lnTo>
                  <a:lnTo>
                    <a:pt x="179781" y="10029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059684" y="659696"/>
              <a:ext cx="113484" cy="14013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200537" y="605839"/>
              <a:ext cx="30480" cy="191135"/>
            </a:xfrm>
            <a:custGeom>
              <a:avLst/>
              <a:gdLst/>
              <a:ahLst/>
              <a:cxnLst/>
              <a:rect l="l" t="t" r="r" b="b"/>
              <a:pathLst>
                <a:path w="30480" h="191134">
                  <a:moveTo>
                    <a:pt x="26378" y="57154"/>
                  </a:moveTo>
                  <a:lnTo>
                    <a:pt x="3572" y="57154"/>
                  </a:lnTo>
                  <a:lnTo>
                    <a:pt x="3572" y="190697"/>
                  </a:lnTo>
                  <a:lnTo>
                    <a:pt x="26378" y="190697"/>
                  </a:lnTo>
                  <a:lnTo>
                    <a:pt x="26378" y="57154"/>
                  </a:lnTo>
                  <a:close/>
                </a:path>
                <a:path w="30480" h="191134">
                  <a:moveTo>
                    <a:pt x="23905" y="0"/>
                  </a:moveTo>
                  <a:lnTo>
                    <a:pt x="6319" y="0"/>
                  </a:lnTo>
                  <a:lnTo>
                    <a:pt x="0" y="6045"/>
                  </a:lnTo>
                  <a:lnTo>
                    <a:pt x="0" y="23905"/>
                  </a:lnTo>
                  <a:lnTo>
                    <a:pt x="6319" y="29676"/>
                  </a:lnTo>
                  <a:lnTo>
                    <a:pt x="23905" y="29676"/>
                  </a:lnTo>
                  <a:lnTo>
                    <a:pt x="30225" y="23905"/>
                  </a:lnTo>
                  <a:lnTo>
                    <a:pt x="30225" y="6045"/>
                  </a:lnTo>
                  <a:lnTo>
                    <a:pt x="2390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252828" y="620128"/>
              <a:ext cx="83258" cy="17970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356942" y="605839"/>
              <a:ext cx="30480" cy="191135"/>
            </a:xfrm>
            <a:custGeom>
              <a:avLst/>
              <a:gdLst/>
              <a:ahLst/>
              <a:cxnLst/>
              <a:rect l="l" t="t" r="r" b="b"/>
              <a:pathLst>
                <a:path w="30480" h="191134">
                  <a:moveTo>
                    <a:pt x="26378" y="57154"/>
                  </a:moveTo>
                  <a:lnTo>
                    <a:pt x="3572" y="57154"/>
                  </a:lnTo>
                  <a:lnTo>
                    <a:pt x="3572" y="190697"/>
                  </a:lnTo>
                  <a:lnTo>
                    <a:pt x="26378" y="190697"/>
                  </a:lnTo>
                  <a:lnTo>
                    <a:pt x="26378" y="57154"/>
                  </a:lnTo>
                  <a:close/>
                </a:path>
                <a:path w="30480" h="191134">
                  <a:moveTo>
                    <a:pt x="23905" y="0"/>
                  </a:moveTo>
                  <a:lnTo>
                    <a:pt x="6319" y="0"/>
                  </a:lnTo>
                  <a:lnTo>
                    <a:pt x="0" y="6045"/>
                  </a:lnTo>
                  <a:lnTo>
                    <a:pt x="0" y="23905"/>
                  </a:lnTo>
                  <a:lnTo>
                    <a:pt x="6319" y="29676"/>
                  </a:lnTo>
                  <a:lnTo>
                    <a:pt x="23905" y="29676"/>
                  </a:lnTo>
                  <a:lnTo>
                    <a:pt x="30225" y="23905"/>
                  </a:lnTo>
                  <a:lnTo>
                    <a:pt x="30225" y="6045"/>
                  </a:lnTo>
                  <a:lnTo>
                    <a:pt x="2390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413410" y="659696"/>
              <a:ext cx="122827" cy="19839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515992" y="933336"/>
            <a:ext cx="336550" cy="227329"/>
            <a:chOff x="515992" y="933336"/>
            <a:chExt cx="336550" cy="227329"/>
          </a:xfrm>
        </p:grpSpPr>
        <p:sp>
          <p:nvSpPr>
            <p:cNvPr id="30" name="object 30"/>
            <p:cNvSpPr/>
            <p:nvPr/>
          </p:nvSpPr>
          <p:spPr>
            <a:xfrm>
              <a:off x="515992" y="933336"/>
              <a:ext cx="271675" cy="18355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810639" y="1081993"/>
              <a:ext cx="41910" cy="78740"/>
            </a:xfrm>
            <a:custGeom>
              <a:avLst/>
              <a:gdLst/>
              <a:ahLst/>
              <a:cxnLst/>
              <a:rect l="l" t="t" r="r" b="b"/>
              <a:pathLst>
                <a:path w="41909" h="78740">
                  <a:moveTo>
                    <a:pt x="22532" y="0"/>
                  </a:moveTo>
                  <a:lnTo>
                    <a:pt x="13464" y="0"/>
                  </a:lnTo>
                  <a:lnTo>
                    <a:pt x="5770" y="6045"/>
                  </a:lnTo>
                  <a:lnTo>
                    <a:pt x="5770" y="26378"/>
                  </a:lnTo>
                  <a:lnTo>
                    <a:pt x="13189" y="31874"/>
                  </a:lnTo>
                  <a:lnTo>
                    <a:pt x="23905" y="31874"/>
                  </a:lnTo>
                  <a:lnTo>
                    <a:pt x="25005" y="31599"/>
                  </a:lnTo>
                  <a:lnTo>
                    <a:pt x="23300" y="42015"/>
                  </a:lnTo>
                  <a:lnTo>
                    <a:pt x="18376" y="51246"/>
                  </a:lnTo>
                  <a:lnTo>
                    <a:pt x="10514" y="59034"/>
                  </a:lnTo>
                  <a:lnTo>
                    <a:pt x="0" y="65123"/>
                  </a:lnTo>
                  <a:lnTo>
                    <a:pt x="5495" y="78312"/>
                  </a:lnTo>
                  <a:lnTo>
                    <a:pt x="20668" y="69781"/>
                  </a:lnTo>
                  <a:lnTo>
                    <a:pt x="32080" y="58081"/>
                  </a:lnTo>
                  <a:lnTo>
                    <a:pt x="39267" y="43651"/>
                  </a:lnTo>
                  <a:lnTo>
                    <a:pt x="41766" y="26928"/>
                  </a:lnTo>
                  <a:lnTo>
                    <a:pt x="40461" y="15649"/>
                  </a:lnTo>
                  <a:lnTo>
                    <a:pt x="36683" y="7178"/>
                  </a:lnTo>
                  <a:lnTo>
                    <a:pt x="30638" y="1850"/>
                  </a:lnTo>
                  <a:lnTo>
                    <a:pt x="2253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2" name="object 32"/>
          <p:cNvGrpSpPr/>
          <p:nvPr/>
        </p:nvGrpSpPr>
        <p:grpSpPr>
          <a:xfrm>
            <a:off x="946106" y="933336"/>
            <a:ext cx="603250" cy="184150"/>
            <a:chOff x="946106" y="933336"/>
            <a:chExt cx="603250" cy="184150"/>
          </a:xfrm>
        </p:grpSpPr>
        <p:sp>
          <p:nvSpPr>
            <p:cNvPr id="33" name="object 33"/>
            <p:cNvSpPr/>
            <p:nvPr/>
          </p:nvSpPr>
          <p:spPr>
            <a:xfrm>
              <a:off x="946106" y="933336"/>
              <a:ext cx="23495" cy="180340"/>
            </a:xfrm>
            <a:custGeom>
              <a:avLst/>
              <a:gdLst/>
              <a:ahLst/>
              <a:cxnLst/>
              <a:rect l="l" t="t" r="r" b="b"/>
              <a:pathLst>
                <a:path w="23494" h="180340">
                  <a:moveTo>
                    <a:pt x="23081" y="0"/>
                  </a:moveTo>
                  <a:lnTo>
                    <a:pt x="0" y="0"/>
                  </a:lnTo>
                  <a:lnTo>
                    <a:pt x="0" y="180256"/>
                  </a:lnTo>
                  <a:lnTo>
                    <a:pt x="23081" y="180256"/>
                  </a:lnTo>
                  <a:lnTo>
                    <a:pt x="2308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012054" y="976752"/>
              <a:ext cx="107164" cy="13684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158924" y="976752"/>
              <a:ext cx="107164" cy="13684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297496" y="976752"/>
              <a:ext cx="113484" cy="14013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442086" y="976752"/>
              <a:ext cx="107164" cy="13684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/>
          <p:cNvSpPr/>
          <p:nvPr/>
        </p:nvSpPr>
        <p:spPr>
          <a:xfrm>
            <a:off x="513881" y="1314194"/>
            <a:ext cx="1869424" cy="322636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2020-10-01T10:28:20Z</dcterms:created>
  <dcterms:modified xsi:type="dcterms:W3CDTF">2020-10-01T10:28:20Z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2020-10-01T00:00:00Z</vt:filetime>
  </property>
</Properties>
</file>