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185900" cy="3708400"/>
  <p:notesSz cx="141859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3942" y="1149604"/>
            <a:ext cx="12058015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27885" y="2076704"/>
            <a:ext cx="993013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09295" y="852932"/>
            <a:ext cx="6170866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05738" y="852932"/>
            <a:ext cx="6170866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4027785" cy="3551554"/>
          </a:xfrm>
          <a:custGeom>
            <a:avLst/>
            <a:gdLst/>
            <a:ahLst/>
            <a:cxnLst/>
            <a:rect l="l" t="t" r="r" b="b"/>
            <a:pathLst>
              <a:path w="14027785" h="3551554">
                <a:moveTo>
                  <a:pt x="0" y="3551301"/>
                </a:moveTo>
                <a:lnTo>
                  <a:pt x="14027302" y="3551301"/>
                </a:lnTo>
                <a:lnTo>
                  <a:pt x="14027302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9295" y="148336"/>
            <a:ext cx="1276731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9295" y="852932"/>
            <a:ext cx="1276731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23206" y="3448812"/>
            <a:ext cx="453948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09295" y="3448812"/>
            <a:ext cx="3262757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13848" y="3448812"/>
            <a:ext cx="3262757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1" y="29385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843" y="3566655"/>
            <a:ext cx="13661390" cy="0"/>
          </a:xfrm>
          <a:custGeom>
            <a:avLst/>
            <a:gdLst/>
            <a:ahLst/>
            <a:cxnLst/>
            <a:rect l="l" t="t" r="r" b="b"/>
            <a:pathLst>
              <a:path w="13661390" h="0">
                <a:moveTo>
                  <a:pt x="0" y="0"/>
                </a:moveTo>
                <a:lnTo>
                  <a:pt x="136608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033651" y="249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350" y="159355"/>
            <a:ext cx="13661390" cy="0"/>
          </a:xfrm>
          <a:custGeom>
            <a:avLst/>
            <a:gdLst/>
            <a:ahLst/>
            <a:cxnLst/>
            <a:rect l="l" t="t" r="r" b="b"/>
            <a:pathLst>
              <a:path w="13661390" h="0">
                <a:moveTo>
                  <a:pt x="136608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1" y="352182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500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989147" y="352182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500" y="44831"/>
                </a:lnTo>
                <a:lnTo>
                  <a:pt x="4450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3989147" y="159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00" y="44831"/>
                </a:moveTo>
                <a:lnTo>
                  <a:pt x="4450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1" y="159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00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98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990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554351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02274" y="521495"/>
            <a:ext cx="885825" cy="159385"/>
            <a:chOff x="502274" y="521495"/>
            <a:chExt cx="885825" cy="159385"/>
          </a:xfrm>
        </p:grpSpPr>
        <p:sp>
          <p:nvSpPr>
            <p:cNvPr id="14" name="object 14"/>
            <p:cNvSpPr/>
            <p:nvPr/>
          </p:nvSpPr>
          <p:spPr>
            <a:xfrm>
              <a:off x="502274" y="536169"/>
              <a:ext cx="159467" cy="14155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82048" y="527969"/>
              <a:ext cx="24130" cy="149860"/>
            </a:xfrm>
            <a:custGeom>
              <a:avLst/>
              <a:gdLst/>
              <a:ahLst/>
              <a:cxnLst/>
              <a:rect l="l" t="t" r="r" b="b"/>
              <a:pathLst>
                <a:path w="24129" h="149859">
                  <a:moveTo>
                    <a:pt x="20715" y="44883"/>
                  </a:moveTo>
                  <a:lnTo>
                    <a:pt x="2805" y="44883"/>
                  </a:lnTo>
                  <a:lnTo>
                    <a:pt x="2805" y="149757"/>
                  </a:lnTo>
                  <a:lnTo>
                    <a:pt x="20715" y="149757"/>
                  </a:lnTo>
                  <a:lnTo>
                    <a:pt x="20715" y="44883"/>
                  </a:lnTo>
                  <a:close/>
                </a:path>
                <a:path w="24129" h="149859">
                  <a:moveTo>
                    <a:pt x="18773" y="0"/>
                  </a:moveTo>
                  <a:lnTo>
                    <a:pt x="4963" y="0"/>
                  </a:lnTo>
                  <a:lnTo>
                    <a:pt x="0" y="4747"/>
                  </a:lnTo>
                  <a:lnTo>
                    <a:pt x="0" y="18773"/>
                  </a:lnTo>
                  <a:lnTo>
                    <a:pt x="4963" y="23305"/>
                  </a:lnTo>
                  <a:lnTo>
                    <a:pt x="18773" y="23305"/>
                  </a:lnTo>
                  <a:lnTo>
                    <a:pt x="23736" y="18773"/>
                  </a:lnTo>
                  <a:lnTo>
                    <a:pt x="23736" y="4747"/>
                  </a:lnTo>
                  <a:lnTo>
                    <a:pt x="1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28226" y="570263"/>
              <a:ext cx="83078" cy="1100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32236" y="524085"/>
              <a:ext cx="183635" cy="1562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40601" y="521495"/>
              <a:ext cx="190692" cy="158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62151" y="524085"/>
              <a:ext cx="125459" cy="1562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05943" y="527969"/>
            <a:ext cx="1583690" cy="435609"/>
            <a:chOff x="505943" y="527969"/>
            <a:chExt cx="1583690" cy="435609"/>
          </a:xfrm>
        </p:grpSpPr>
        <p:sp>
          <p:nvSpPr>
            <p:cNvPr id="21" name="object 21"/>
            <p:cNvSpPr/>
            <p:nvPr/>
          </p:nvSpPr>
          <p:spPr>
            <a:xfrm>
              <a:off x="1445010" y="537464"/>
              <a:ext cx="89552" cy="1428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05943" y="527969"/>
              <a:ext cx="1583346" cy="43542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96301" y="1084246"/>
            <a:ext cx="1491615" cy="253365"/>
            <a:chOff x="496301" y="1084246"/>
            <a:chExt cx="1491615" cy="253365"/>
          </a:xfrm>
        </p:grpSpPr>
        <p:sp>
          <p:nvSpPr>
            <p:cNvPr id="24" name="object 24"/>
            <p:cNvSpPr/>
            <p:nvPr/>
          </p:nvSpPr>
          <p:spPr>
            <a:xfrm>
              <a:off x="496301" y="1084246"/>
              <a:ext cx="1457516" cy="25336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72411" y="1297194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11747" y="0"/>
                  </a:moveTo>
                  <a:lnTo>
                    <a:pt x="3410" y="0"/>
                  </a:lnTo>
                  <a:lnTo>
                    <a:pt x="0" y="3284"/>
                  </a:lnTo>
                  <a:lnTo>
                    <a:pt x="0" y="12757"/>
                  </a:lnTo>
                  <a:lnTo>
                    <a:pt x="3410" y="16042"/>
                  </a:lnTo>
                  <a:lnTo>
                    <a:pt x="7578" y="16042"/>
                  </a:lnTo>
                  <a:lnTo>
                    <a:pt x="11747" y="16042"/>
                  </a:lnTo>
                  <a:lnTo>
                    <a:pt x="15157" y="12757"/>
                  </a:lnTo>
                  <a:lnTo>
                    <a:pt x="15157" y="3284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11677043" y="689017"/>
            <a:ext cx="1303020" cy="254000"/>
            <a:chOff x="11677043" y="689017"/>
            <a:chExt cx="1303020" cy="254000"/>
          </a:xfrm>
        </p:grpSpPr>
        <p:sp>
          <p:nvSpPr>
            <p:cNvPr id="27" name="object 27"/>
            <p:cNvSpPr/>
            <p:nvPr/>
          </p:nvSpPr>
          <p:spPr>
            <a:xfrm>
              <a:off x="11677041" y="695337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40">
                  <a:moveTo>
                    <a:pt x="168681" y="12928"/>
                  </a:moveTo>
                  <a:lnTo>
                    <a:pt x="0" y="12928"/>
                  </a:lnTo>
                  <a:lnTo>
                    <a:pt x="0" y="38328"/>
                  </a:lnTo>
                  <a:lnTo>
                    <a:pt x="69430" y="38328"/>
                  </a:lnTo>
                  <a:lnTo>
                    <a:pt x="69430" y="242798"/>
                  </a:lnTo>
                  <a:lnTo>
                    <a:pt x="98894" y="242798"/>
                  </a:lnTo>
                  <a:lnTo>
                    <a:pt x="98894" y="38328"/>
                  </a:lnTo>
                  <a:lnTo>
                    <a:pt x="168681" y="38328"/>
                  </a:lnTo>
                  <a:lnTo>
                    <a:pt x="168681" y="12928"/>
                  </a:lnTo>
                  <a:close/>
                </a:path>
                <a:path w="239395" h="243840">
                  <a:moveTo>
                    <a:pt x="234289" y="72948"/>
                  </a:moveTo>
                  <a:lnTo>
                    <a:pt x="205181" y="72948"/>
                  </a:lnTo>
                  <a:lnTo>
                    <a:pt x="205181" y="243382"/>
                  </a:lnTo>
                  <a:lnTo>
                    <a:pt x="234289" y="243382"/>
                  </a:lnTo>
                  <a:lnTo>
                    <a:pt x="234289" y="72948"/>
                  </a:lnTo>
                  <a:close/>
                </a:path>
                <a:path w="239395" h="243840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60" y="1384"/>
                  </a:lnTo>
                  <a:lnTo>
                    <a:pt x="219913" y="0"/>
                  </a:lnTo>
                  <a:lnTo>
                    <a:pt x="212166" y="1384"/>
                  </a:lnTo>
                  <a:lnTo>
                    <a:pt x="206057" y="5257"/>
                  </a:lnTo>
                  <a:lnTo>
                    <a:pt x="202069" y="11239"/>
                  </a:lnTo>
                  <a:lnTo>
                    <a:pt x="200621" y="18935"/>
                  </a:lnTo>
                  <a:lnTo>
                    <a:pt x="202069" y="26771"/>
                  </a:lnTo>
                  <a:lnTo>
                    <a:pt x="206057" y="32740"/>
                  </a:lnTo>
                  <a:lnTo>
                    <a:pt x="212166" y="36537"/>
                  </a:lnTo>
                  <a:lnTo>
                    <a:pt x="219913" y="37871"/>
                  </a:lnTo>
                  <a:lnTo>
                    <a:pt x="227660" y="36537"/>
                  </a:lnTo>
                  <a:lnTo>
                    <a:pt x="233768" y="32740"/>
                  </a:lnTo>
                  <a:lnTo>
                    <a:pt x="237769" y="26771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943675" y="713565"/>
              <a:ext cx="264247" cy="2293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2246955" y="689017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318357" y="764065"/>
              <a:ext cx="125899" cy="17885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470558" y="764065"/>
              <a:ext cx="144836" cy="17885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649587" y="695329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715588" y="713565"/>
              <a:ext cx="264212" cy="22935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8097925" y="689017"/>
            <a:ext cx="1355090" cy="254000"/>
            <a:chOff x="8097925" y="689017"/>
            <a:chExt cx="1355090" cy="254000"/>
          </a:xfrm>
        </p:grpSpPr>
        <p:sp>
          <p:nvSpPr>
            <p:cNvPr id="35" name="object 35"/>
            <p:cNvSpPr/>
            <p:nvPr/>
          </p:nvSpPr>
          <p:spPr>
            <a:xfrm>
              <a:off x="8097925" y="708656"/>
              <a:ext cx="159565" cy="23005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8288387" y="697784"/>
              <a:ext cx="135718" cy="24513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465242" y="764065"/>
              <a:ext cx="135017" cy="1788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8633119" y="689017"/>
              <a:ext cx="283991" cy="2539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943413" y="764065"/>
              <a:ext cx="144836" cy="1788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9122443" y="695329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9188443" y="713565"/>
              <a:ext cx="264248" cy="2293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06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98351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02274" y="521495"/>
            <a:ext cx="885825" cy="159385"/>
            <a:chOff x="502274" y="521495"/>
            <a:chExt cx="885825" cy="159385"/>
          </a:xfrm>
        </p:grpSpPr>
        <p:sp>
          <p:nvSpPr>
            <p:cNvPr id="6" name="object 6"/>
            <p:cNvSpPr/>
            <p:nvPr/>
          </p:nvSpPr>
          <p:spPr>
            <a:xfrm>
              <a:off x="502274" y="536169"/>
              <a:ext cx="159467" cy="14155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2048" y="527969"/>
              <a:ext cx="24130" cy="149860"/>
            </a:xfrm>
            <a:custGeom>
              <a:avLst/>
              <a:gdLst/>
              <a:ahLst/>
              <a:cxnLst/>
              <a:rect l="l" t="t" r="r" b="b"/>
              <a:pathLst>
                <a:path w="24129" h="149859">
                  <a:moveTo>
                    <a:pt x="20715" y="44883"/>
                  </a:moveTo>
                  <a:lnTo>
                    <a:pt x="2805" y="44883"/>
                  </a:lnTo>
                  <a:lnTo>
                    <a:pt x="2805" y="149757"/>
                  </a:lnTo>
                  <a:lnTo>
                    <a:pt x="20715" y="149757"/>
                  </a:lnTo>
                  <a:lnTo>
                    <a:pt x="20715" y="44883"/>
                  </a:lnTo>
                  <a:close/>
                </a:path>
                <a:path w="24129" h="149859">
                  <a:moveTo>
                    <a:pt x="18773" y="0"/>
                  </a:moveTo>
                  <a:lnTo>
                    <a:pt x="4963" y="0"/>
                  </a:lnTo>
                  <a:lnTo>
                    <a:pt x="0" y="4747"/>
                  </a:lnTo>
                  <a:lnTo>
                    <a:pt x="0" y="18773"/>
                  </a:lnTo>
                  <a:lnTo>
                    <a:pt x="4963" y="23305"/>
                  </a:lnTo>
                  <a:lnTo>
                    <a:pt x="18773" y="23305"/>
                  </a:lnTo>
                  <a:lnTo>
                    <a:pt x="23736" y="18773"/>
                  </a:lnTo>
                  <a:lnTo>
                    <a:pt x="23736" y="4747"/>
                  </a:lnTo>
                  <a:lnTo>
                    <a:pt x="1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28226" y="570263"/>
              <a:ext cx="83078" cy="1100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2236" y="524085"/>
              <a:ext cx="183635" cy="1562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40601" y="521495"/>
              <a:ext cx="190692" cy="158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62151" y="524085"/>
              <a:ext cx="125459" cy="1562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445010" y="527969"/>
            <a:ext cx="644525" cy="198120"/>
            <a:chOff x="1445010" y="527969"/>
            <a:chExt cx="644525" cy="198120"/>
          </a:xfrm>
        </p:grpSpPr>
        <p:sp>
          <p:nvSpPr>
            <p:cNvPr id="13" name="object 13"/>
            <p:cNvSpPr/>
            <p:nvPr/>
          </p:nvSpPr>
          <p:spPr>
            <a:xfrm>
              <a:off x="1445010" y="537464"/>
              <a:ext cx="89552" cy="1428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55429" y="570263"/>
              <a:ext cx="247509" cy="11005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24711" y="527969"/>
              <a:ext cx="147210" cy="15234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92832" y="570263"/>
              <a:ext cx="96457" cy="15579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05943" y="786450"/>
            <a:ext cx="918844" cy="177165"/>
            <a:chOff x="505943" y="786450"/>
            <a:chExt cx="918844" cy="177165"/>
          </a:xfrm>
        </p:grpSpPr>
        <p:sp>
          <p:nvSpPr>
            <p:cNvPr id="18" name="object 18"/>
            <p:cNvSpPr/>
            <p:nvPr/>
          </p:nvSpPr>
          <p:spPr>
            <a:xfrm>
              <a:off x="505943" y="786450"/>
              <a:ext cx="88257" cy="14285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13923" y="786450"/>
              <a:ext cx="295025" cy="1428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28672" y="786450"/>
              <a:ext cx="88257" cy="14285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44895" y="819249"/>
              <a:ext cx="145009" cy="10746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21604" y="819249"/>
              <a:ext cx="145009" cy="10746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91861" y="901896"/>
              <a:ext cx="33020" cy="61594"/>
            </a:xfrm>
            <a:custGeom>
              <a:avLst/>
              <a:gdLst/>
              <a:ahLst/>
              <a:cxnLst/>
              <a:rect l="l" t="t" r="r" b="b"/>
              <a:pathLst>
                <a:path w="33019" h="61594">
                  <a:moveTo>
                    <a:pt x="17694" y="0"/>
                  </a:moveTo>
                  <a:lnTo>
                    <a:pt x="10573" y="0"/>
                  </a:lnTo>
                  <a:lnTo>
                    <a:pt x="4531" y="4747"/>
                  </a:lnTo>
                  <a:lnTo>
                    <a:pt x="4531" y="20715"/>
                  </a:lnTo>
                  <a:lnTo>
                    <a:pt x="10357" y="25031"/>
                  </a:lnTo>
                  <a:lnTo>
                    <a:pt x="18773" y="25031"/>
                  </a:lnTo>
                  <a:lnTo>
                    <a:pt x="19636" y="24815"/>
                  </a:lnTo>
                  <a:lnTo>
                    <a:pt x="18298" y="32995"/>
                  </a:lnTo>
                  <a:lnTo>
                    <a:pt x="14430" y="40244"/>
                  </a:lnTo>
                  <a:lnTo>
                    <a:pt x="8257" y="46360"/>
                  </a:lnTo>
                  <a:lnTo>
                    <a:pt x="0" y="51141"/>
                  </a:lnTo>
                  <a:lnTo>
                    <a:pt x="4315" y="61499"/>
                  </a:lnTo>
                  <a:lnTo>
                    <a:pt x="16231" y="54800"/>
                  </a:lnTo>
                  <a:lnTo>
                    <a:pt x="25193" y="45612"/>
                  </a:lnTo>
                  <a:lnTo>
                    <a:pt x="30837" y="34279"/>
                  </a:lnTo>
                  <a:lnTo>
                    <a:pt x="32799" y="21147"/>
                  </a:lnTo>
                  <a:lnTo>
                    <a:pt x="31774" y="12289"/>
                  </a:lnTo>
                  <a:lnTo>
                    <a:pt x="28807" y="5637"/>
                  </a:lnTo>
                  <a:lnTo>
                    <a:pt x="24060" y="1453"/>
                  </a:lnTo>
                  <a:lnTo>
                    <a:pt x="1769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498245" y="785155"/>
            <a:ext cx="474980" cy="144145"/>
            <a:chOff x="1498245" y="785155"/>
            <a:chExt cx="474980" cy="144145"/>
          </a:xfrm>
        </p:grpSpPr>
        <p:sp>
          <p:nvSpPr>
            <p:cNvPr id="25" name="object 25"/>
            <p:cNvSpPr/>
            <p:nvPr/>
          </p:nvSpPr>
          <p:spPr>
            <a:xfrm>
              <a:off x="1498245" y="785155"/>
              <a:ext cx="18415" cy="141605"/>
            </a:xfrm>
            <a:custGeom>
              <a:avLst/>
              <a:gdLst/>
              <a:ahLst/>
              <a:cxnLst/>
              <a:rect l="l" t="t" r="r" b="b"/>
              <a:pathLst>
                <a:path w="18415" h="141605">
                  <a:moveTo>
                    <a:pt x="18126" y="0"/>
                  </a:moveTo>
                  <a:lnTo>
                    <a:pt x="0" y="0"/>
                  </a:lnTo>
                  <a:lnTo>
                    <a:pt x="0" y="141557"/>
                  </a:lnTo>
                  <a:lnTo>
                    <a:pt x="18126" y="141557"/>
                  </a:lnTo>
                  <a:lnTo>
                    <a:pt x="181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50336" y="819250"/>
              <a:ext cx="84157" cy="107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65977" y="819250"/>
              <a:ext cx="84157" cy="107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75166" y="819250"/>
              <a:ext cx="89120" cy="11005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89037" y="819250"/>
              <a:ext cx="84157" cy="107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496301" y="1084246"/>
            <a:ext cx="1491615" cy="253365"/>
            <a:chOff x="496301" y="1084246"/>
            <a:chExt cx="1491615" cy="253365"/>
          </a:xfrm>
        </p:grpSpPr>
        <p:sp>
          <p:nvSpPr>
            <p:cNvPr id="31" name="object 31"/>
            <p:cNvSpPr/>
            <p:nvPr/>
          </p:nvSpPr>
          <p:spPr>
            <a:xfrm>
              <a:off x="496301" y="1084246"/>
              <a:ext cx="1457516" cy="2533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72411" y="1297194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11747" y="0"/>
                  </a:moveTo>
                  <a:lnTo>
                    <a:pt x="3410" y="0"/>
                  </a:lnTo>
                  <a:lnTo>
                    <a:pt x="0" y="3284"/>
                  </a:lnTo>
                  <a:lnTo>
                    <a:pt x="0" y="12757"/>
                  </a:lnTo>
                  <a:lnTo>
                    <a:pt x="3410" y="16042"/>
                  </a:lnTo>
                  <a:lnTo>
                    <a:pt x="7578" y="16042"/>
                  </a:lnTo>
                  <a:lnTo>
                    <a:pt x="11747" y="16042"/>
                  </a:lnTo>
                  <a:lnTo>
                    <a:pt x="15157" y="12757"/>
                  </a:lnTo>
                  <a:lnTo>
                    <a:pt x="15157" y="3284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150351" y="29385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83843" y="3566655"/>
            <a:ext cx="13661390" cy="0"/>
          </a:xfrm>
          <a:custGeom>
            <a:avLst/>
            <a:gdLst/>
            <a:ahLst/>
            <a:cxnLst/>
            <a:rect l="l" t="t" r="r" b="b"/>
            <a:pathLst>
              <a:path w="13661390" h="0">
                <a:moveTo>
                  <a:pt x="0" y="0"/>
                </a:moveTo>
                <a:lnTo>
                  <a:pt x="136608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4033651" y="249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39350" y="159355"/>
            <a:ext cx="13661390" cy="0"/>
          </a:xfrm>
          <a:custGeom>
            <a:avLst/>
            <a:gdLst/>
            <a:ahLst/>
            <a:cxnLst/>
            <a:rect l="l" t="t" r="r" b="b"/>
            <a:pathLst>
              <a:path w="13661390" h="0">
                <a:moveTo>
                  <a:pt x="136608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1" y="352182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500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3989147" y="352182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500" y="44831"/>
                </a:lnTo>
                <a:lnTo>
                  <a:pt x="4450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3989147" y="159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00" y="44831"/>
                </a:moveTo>
                <a:lnTo>
                  <a:pt x="4450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0351" y="159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00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2020-10-01T10:09:57Z</dcterms:created>
  <dcterms:modified xsi:type="dcterms:W3CDTF">2020-10-01T10:09:57Z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