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19650"/>
  <p:notesSz cx="20104100" cy="48196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494091"/>
            <a:ext cx="17088486" cy="1012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699004"/>
            <a:ext cx="14072870" cy="1204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08519"/>
            <a:ext cx="8745284" cy="31809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08519"/>
            <a:ext cx="8745284" cy="31809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2786"/>
            <a:ext cx="18093690" cy="771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08519"/>
            <a:ext cx="18093690" cy="31809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482274"/>
            <a:ext cx="6433312" cy="2409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482274"/>
            <a:ext cx="4623943" cy="2409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482274"/>
            <a:ext cx="4623943" cy="2409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6.png"/><Relationship Id="rId16" Type="http://schemas.openxmlformats.org/officeDocument/2006/relationships/image" Target="../media/image22.png"/><Relationship Id="rId17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023" y="67537"/>
          <a:ext cx="20018375" cy="4683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41465"/>
                <a:gridCol w="6686550"/>
                <a:gridCol w="6678295"/>
              </a:tblGrid>
              <a:tr h="4674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4023" y="176695"/>
            <a:ext cx="0" cy="4491990"/>
          </a:xfrm>
          <a:custGeom>
            <a:avLst/>
            <a:gdLst/>
            <a:ahLst/>
            <a:cxnLst/>
            <a:rect l="l" t="t" r="r" b="b"/>
            <a:pathLst>
              <a:path w="0" h="4491990">
                <a:moveTo>
                  <a:pt x="0" y="0"/>
                </a:moveTo>
                <a:lnTo>
                  <a:pt x="0" y="4491944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10065" y="149134"/>
            <a:ext cx="0" cy="4491990"/>
          </a:xfrm>
          <a:custGeom>
            <a:avLst/>
            <a:gdLst/>
            <a:ahLst/>
            <a:cxnLst/>
            <a:rect l="l" t="t" r="r" b="b"/>
            <a:pathLst>
              <a:path w="0" h="4491990">
                <a:moveTo>
                  <a:pt x="0" y="4491944"/>
                </a:move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4023" y="469619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559"/>
                </a:lnTo>
                <a:lnTo>
                  <a:pt x="27813" y="27559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9982250" y="469619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559"/>
                </a:moveTo>
                <a:lnTo>
                  <a:pt x="27813" y="27559"/>
                </a:lnTo>
                <a:lnTo>
                  <a:pt x="27813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82250" y="9402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813" y="27559"/>
                </a:moveTo>
                <a:lnTo>
                  <a:pt x="27813" y="0"/>
                </a:ln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4023" y="9402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813" y="0"/>
                </a:moveTo>
                <a:lnTo>
                  <a:pt x="0" y="0"/>
                </a:lnTo>
                <a:lnTo>
                  <a:pt x="0" y="27559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690325" y="0"/>
            <a:ext cx="0" cy="4818380"/>
          </a:xfrm>
          <a:custGeom>
            <a:avLst/>
            <a:gdLst/>
            <a:ahLst/>
            <a:cxnLst/>
            <a:rect l="l" t="t" r="r" b="b"/>
            <a:pathLst>
              <a:path w="0" h="4818380">
                <a:moveTo>
                  <a:pt x="0" y="0"/>
                </a:moveTo>
                <a:lnTo>
                  <a:pt x="0" y="4817775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3376679" y="0"/>
            <a:ext cx="0" cy="4818380"/>
          </a:xfrm>
          <a:custGeom>
            <a:avLst/>
            <a:gdLst/>
            <a:ahLst/>
            <a:cxnLst/>
            <a:rect l="l" t="t" r="r" b="b"/>
            <a:pathLst>
              <a:path w="0" h="4818380">
                <a:moveTo>
                  <a:pt x="0" y="0"/>
                </a:moveTo>
                <a:lnTo>
                  <a:pt x="0" y="4817775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39874" y="534453"/>
            <a:ext cx="202604" cy="1798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666741" y="515811"/>
            <a:ext cx="883919" cy="201930"/>
            <a:chOff x="666741" y="515811"/>
            <a:chExt cx="883919" cy="201930"/>
          </a:xfrm>
        </p:grpSpPr>
        <p:sp>
          <p:nvSpPr>
            <p:cNvPr id="13" name="object 13"/>
            <p:cNvSpPr/>
            <p:nvPr/>
          </p:nvSpPr>
          <p:spPr>
            <a:xfrm>
              <a:off x="666741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79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23767" y="577771"/>
              <a:ext cx="105551" cy="13982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54267" y="519100"/>
              <a:ext cx="231665" cy="198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15844" y="515811"/>
              <a:ext cx="239177" cy="20178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92581" y="519100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55" y="0"/>
                  </a:moveTo>
                  <a:lnTo>
                    <a:pt x="0" y="0"/>
                  </a:lnTo>
                  <a:lnTo>
                    <a:pt x="0" y="168334"/>
                  </a:lnTo>
                  <a:lnTo>
                    <a:pt x="1336" y="181143"/>
                  </a:lnTo>
                  <a:lnTo>
                    <a:pt x="5551" y="190610"/>
                  </a:lnTo>
                  <a:lnTo>
                    <a:pt x="12954" y="196478"/>
                  </a:lnTo>
                  <a:lnTo>
                    <a:pt x="23851" y="198492"/>
                  </a:lnTo>
                  <a:lnTo>
                    <a:pt x="29609" y="198492"/>
                  </a:lnTo>
                  <a:lnTo>
                    <a:pt x="33721" y="197669"/>
                  </a:lnTo>
                  <a:lnTo>
                    <a:pt x="37011" y="196024"/>
                  </a:lnTo>
                  <a:lnTo>
                    <a:pt x="33995" y="179026"/>
                  </a:lnTo>
                  <a:lnTo>
                    <a:pt x="31802" y="179575"/>
                  </a:lnTo>
                  <a:lnTo>
                    <a:pt x="25771" y="179575"/>
                  </a:lnTo>
                  <a:lnTo>
                    <a:pt x="22755" y="177107"/>
                  </a:lnTo>
                  <a:lnTo>
                    <a:pt x="2275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49387" y="581061"/>
              <a:ext cx="101165" cy="13324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1625399" y="536098"/>
            <a:ext cx="112131" cy="1814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1765083" y="524035"/>
            <a:ext cx="669290" cy="252095"/>
            <a:chOff x="1765083" y="524035"/>
            <a:chExt cx="669290" cy="252095"/>
          </a:xfrm>
        </p:grpSpPr>
        <p:sp>
          <p:nvSpPr>
            <p:cNvPr id="21" name="object 21"/>
            <p:cNvSpPr/>
            <p:nvPr/>
          </p:nvSpPr>
          <p:spPr>
            <a:xfrm>
              <a:off x="1765071" y="577778"/>
              <a:ext cx="178435" cy="140335"/>
            </a:xfrm>
            <a:custGeom>
              <a:avLst/>
              <a:gdLst/>
              <a:ahLst/>
              <a:cxnLst/>
              <a:rect l="l" t="t" r="r" b="b"/>
              <a:pathLst>
                <a:path w="178435" h="140334">
                  <a:moveTo>
                    <a:pt x="63068" y="58940"/>
                  </a:moveTo>
                  <a:lnTo>
                    <a:pt x="0" y="58940"/>
                  </a:lnTo>
                  <a:lnTo>
                    <a:pt x="0" y="76492"/>
                  </a:lnTo>
                  <a:lnTo>
                    <a:pt x="63068" y="76492"/>
                  </a:lnTo>
                  <a:lnTo>
                    <a:pt x="63068" y="58940"/>
                  </a:lnTo>
                  <a:close/>
                </a:path>
                <a:path w="178435" h="140334">
                  <a:moveTo>
                    <a:pt x="178231" y="100063"/>
                  </a:moveTo>
                  <a:lnTo>
                    <a:pt x="152565" y="65557"/>
                  </a:lnTo>
                  <a:lnTo>
                    <a:pt x="125920" y="55206"/>
                  </a:lnTo>
                  <a:lnTo>
                    <a:pt x="116992" y="50482"/>
                  </a:lnTo>
                  <a:lnTo>
                    <a:pt x="111213" y="44577"/>
                  </a:lnTo>
                  <a:lnTo>
                    <a:pt x="109143" y="36741"/>
                  </a:lnTo>
                  <a:lnTo>
                    <a:pt x="110566" y="29578"/>
                  </a:lnTo>
                  <a:lnTo>
                    <a:pt x="114973" y="23444"/>
                  </a:lnTo>
                  <a:lnTo>
                    <a:pt x="122567" y="19151"/>
                  </a:lnTo>
                  <a:lnTo>
                    <a:pt x="133553" y="17538"/>
                  </a:lnTo>
                  <a:lnTo>
                    <a:pt x="142011" y="18249"/>
                  </a:lnTo>
                  <a:lnTo>
                    <a:pt x="149821" y="20320"/>
                  </a:lnTo>
                  <a:lnTo>
                    <a:pt x="157187" y="23672"/>
                  </a:lnTo>
                  <a:lnTo>
                    <a:pt x="164261" y="28232"/>
                  </a:lnTo>
                  <a:lnTo>
                    <a:pt x="174675" y="15074"/>
                  </a:lnTo>
                  <a:lnTo>
                    <a:pt x="166166" y="9017"/>
                  </a:lnTo>
                  <a:lnTo>
                    <a:pt x="156337" y="4241"/>
                  </a:lnTo>
                  <a:lnTo>
                    <a:pt x="145338" y="1117"/>
                  </a:lnTo>
                  <a:lnTo>
                    <a:pt x="133273" y="0"/>
                  </a:lnTo>
                  <a:lnTo>
                    <a:pt x="113817" y="2908"/>
                  </a:lnTo>
                  <a:lnTo>
                    <a:pt x="99352" y="10896"/>
                  </a:lnTo>
                  <a:lnTo>
                    <a:pt x="90322" y="22898"/>
                  </a:lnTo>
                  <a:lnTo>
                    <a:pt x="87210" y="37833"/>
                  </a:lnTo>
                  <a:lnTo>
                    <a:pt x="90525" y="52120"/>
                  </a:lnTo>
                  <a:lnTo>
                    <a:pt x="99314" y="62712"/>
                  </a:lnTo>
                  <a:lnTo>
                    <a:pt x="111848" y="70523"/>
                  </a:lnTo>
                  <a:lnTo>
                    <a:pt x="126415" y="76492"/>
                  </a:lnTo>
                  <a:lnTo>
                    <a:pt x="137452" y="80772"/>
                  </a:lnTo>
                  <a:lnTo>
                    <a:pt x="147015" y="85877"/>
                  </a:lnTo>
                  <a:lnTo>
                    <a:pt x="153758" y="92532"/>
                  </a:lnTo>
                  <a:lnTo>
                    <a:pt x="156298" y="101434"/>
                  </a:lnTo>
                  <a:lnTo>
                    <a:pt x="154698" y="109512"/>
                  </a:lnTo>
                  <a:lnTo>
                    <a:pt x="149860" y="116039"/>
                  </a:lnTo>
                  <a:lnTo>
                    <a:pt x="141732" y="120408"/>
                  </a:lnTo>
                  <a:lnTo>
                    <a:pt x="130263" y="121996"/>
                  </a:lnTo>
                  <a:lnTo>
                    <a:pt x="118681" y="121081"/>
                  </a:lnTo>
                  <a:lnTo>
                    <a:pt x="108394" y="118338"/>
                  </a:lnTo>
                  <a:lnTo>
                    <a:pt x="99034" y="113792"/>
                  </a:lnTo>
                  <a:lnTo>
                    <a:pt x="90233" y="107467"/>
                  </a:lnTo>
                  <a:lnTo>
                    <a:pt x="79819" y="120624"/>
                  </a:lnTo>
                  <a:lnTo>
                    <a:pt x="90030" y="128714"/>
                  </a:lnTo>
                  <a:lnTo>
                    <a:pt x="101955" y="134747"/>
                  </a:lnTo>
                  <a:lnTo>
                    <a:pt x="115201" y="138518"/>
                  </a:lnTo>
                  <a:lnTo>
                    <a:pt x="129438" y="139814"/>
                  </a:lnTo>
                  <a:lnTo>
                    <a:pt x="150368" y="136652"/>
                  </a:lnTo>
                  <a:lnTo>
                    <a:pt x="165658" y="128066"/>
                  </a:lnTo>
                  <a:lnTo>
                    <a:pt x="175044" y="115417"/>
                  </a:lnTo>
                  <a:lnTo>
                    <a:pt x="178231" y="1000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963302" y="577771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02712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80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153706" y="538292"/>
              <a:ext cx="83070" cy="1793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256461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80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311568" y="577771"/>
              <a:ext cx="122549" cy="1979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434390" y="850793"/>
            <a:ext cx="278848" cy="17984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788633" y="894110"/>
            <a:ext cx="544195" cy="193040"/>
            <a:chOff x="788633" y="894110"/>
            <a:chExt cx="544195" cy="193040"/>
          </a:xfrm>
        </p:grpSpPr>
        <p:sp>
          <p:nvSpPr>
            <p:cNvPr id="29" name="object 29"/>
            <p:cNvSpPr/>
            <p:nvPr/>
          </p:nvSpPr>
          <p:spPr>
            <a:xfrm>
              <a:off x="788633" y="894110"/>
              <a:ext cx="116792" cy="1927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943781" y="897400"/>
              <a:ext cx="106100" cy="1365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81409" y="894110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224521" y="894110"/>
              <a:ext cx="108128" cy="1831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402287" y="832698"/>
            <a:ext cx="709295" cy="201295"/>
            <a:chOff x="1402287" y="832698"/>
            <a:chExt cx="709295" cy="201295"/>
          </a:xfrm>
        </p:grpSpPr>
        <p:sp>
          <p:nvSpPr>
            <p:cNvPr id="34" name="object 34"/>
            <p:cNvSpPr/>
            <p:nvPr/>
          </p:nvSpPr>
          <p:spPr>
            <a:xfrm>
              <a:off x="1402287" y="850793"/>
              <a:ext cx="271994" cy="18313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713788" y="832698"/>
              <a:ext cx="127758" cy="20123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861451" y="894110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004563" y="894110"/>
              <a:ext cx="106922" cy="13653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/>
          <p:cNvSpPr/>
          <p:nvPr/>
        </p:nvSpPr>
        <p:spPr>
          <a:xfrm>
            <a:off x="432284" y="1230790"/>
            <a:ext cx="1857354" cy="32190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9" name="object 39"/>
          <p:cNvGrpSpPr/>
          <p:nvPr/>
        </p:nvGrpSpPr>
        <p:grpSpPr>
          <a:xfrm>
            <a:off x="15930946" y="817901"/>
            <a:ext cx="1484630" cy="294640"/>
            <a:chOff x="15930946" y="817901"/>
            <a:chExt cx="1484630" cy="294640"/>
          </a:xfrm>
        </p:grpSpPr>
        <p:sp>
          <p:nvSpPr>
            <p:cNvPr id="40" name="object 40"/>
            <p:cNvSpPr/>
            <p:nvPr/>
          </p:nvSpPr>
          <p:spPr>
            <a:xfrm>
              <a:off x="15930944" y="825225"/>
              <a:ext cx="426720" cy="287655"/>
            </a:xfrm>
            <a:custGeom>
              <a:avLst/>
              <a:gdLst/>
              <a:ahLst/>
              <a:cxnLst/>
              <a:rect l="l" t="t" r="r" b="b"/>
              <a:pathLst>
                <a:path w="426719" h="287655">
                  <a:moveTo>
                    <a:pt x="195630" y="14922"/>
                  </a:moveTo>
                  <a:lnTo>
                    <a:pt x="0" y="14922"/>
                  </a:lnTo>
                  <a:lnTo>
                    <a:pt x="0" y="44132"/>
                  </a:lnTo>
                  <a:lnTo>
                    <a:pt x="80530" y="44132"/>
                  </a:lnTo>
                  <a:lnTo>
                    <a:pt x="80530" y="282892"/>
                  </a:lnTo>
                  <a:lnTo>
                    <a:pt x="114693" y="282892"/>
                  </a:lnTo>
                  <a:lnTo>
                    <a:pt x="114693" y="44132"/>
                  </a:lnTo>
                  <a:lnTo>
                    <a:pt x="195630" y="44132"/>
                  </a:lnTo>
                  <a:lnTo>
                    <a:pt x="195630" y="14922"/>
                  </a:lnTo>
                  <a:close/>
                </a:path>
                <a:path w="426719" h="287655">
                  <a:moveTo>
                    <a:pt x="268757" y="84594"/>
                  </a:moveTo>
                  <a:lnTo>
                    <a:pt x="235000" y="84594"/>
                  </a:lnTo>
                  <a:lnTo>
                    <a:pt x="235000" y="282270"/>
                  </a:lnTo>
                  <a:lnTo>
                    <a:pt x="268757" y="282270"/>
                  </a:lnTo>
                  <a:lnTo>
                    <a:pt x="268757" y="84594"/>
                  </a:lnTo>
                  <a:close/>
                </a:path>
                <a:path w="426719" h="287655">
                  <a:moveTo>
                    <a:pt x="274447" y="21971"/>
                  </a:moveTo>
                  <a:lnTo>
                    <a:pt x="272783" y="13042"/>
                  </a:lnTo>
                  <a:lnTo>
                    <a:pt x="268147" y="6108"/>
                  </a:lnTo>
                  <a:lnTo>
                    <a:pt x="261061" y="1600"/>
                  </a:lnTo>
                  <a:lnTo>
                    <a:pt x="252082" y="0"/>
                  </a:lnTo>
                  <a:lnTo>
                    <a:pt x="243090" y="1600"/>
                  </a:lnTo>
                  <a:lnTo>
                    <a:pt x="236016" y="6108"/>
                  </a:lnTo>
                  <a:lnTo>
                    <a:pt x="231381" y="13042"/>
                  </a:lnTo>
                  <a:lnTo>
                    <a:pt x="229704" y="21971"/>
                  </a:lnTo>
                  <a:lnTo>
                    <a:pt x="231381" y="31064"/>
                  </a:lnTo>
                  <a:lnTo>
                    <a:pt x="236016" y="37985"/>
                  </a:lnTo>
                  <a:lnTo>
                    <a:pt x="243090" y="42379"/>
                  </a:lnTo>
                  <a:lnTo>
                    <a:pt x="252082" y="43929"/>
                  </a:lnTo>
                  <a:lnTo>
                    <a:pt x="261061" y="42379"/>
                  </a:lnTo>
                  <a:lnTo>
                    <a:pt x="268147" y="37985"/>
                  </a:lnTo>
                  <a:lnTo>
                    <a:pt x="272783" y="31064"/>
                  </a:lnTo>
                  <a:lnTo>
                    <a:pt x="274447" y="21971"/>
                  </a:lnTo>
                  <a:close/>
                </a:path>
                <a:path w="426719" h="287655">
                  <a:moveTo>
                    <a:pt x="426440" y="278599"/>
                  </a:moveTo>
                  <a:lnTo>
                    <a:pt x="419519" y="254609"/>
                  </a:lnTo>
                  <a:lnTo>
                    <a:pt x="411391" y="258267"/>
                  </a:lnTo>
                  <a:lnTo>
                    <a:pt x="404075" y="259486"/>
                  </a:lnTo>
                  <a:lnTo>
                    <a:pt x="396748" y="259486"/>
                  </a:lnTo>
                  <a:lnTo>
                    <a:pt x="382549" y="256959"/>
                  </a:lnTo>
                  <a:lnTo>
                    <a:pt x="373113" y="249580"/>
                  </a:lnTo>
                  <a:lnTo>
                    <a:pt x="367868" y="237693"/>
                  </a:lnTo>
                  <a:lnTo>
                    <a:pt x="366242" y="221665"/>
                  </a:lnTo>
                  <a:lnTo>
                    <a:pt x="366242" y="111848"/>
                  </a:lnTo>
                  <a:lnTo>
                    <a:pt x="419938" y="111848"/>
                  </a:lnTo>
                  <a:lnTo>
                    <a:pt x="419938" y="84594"/>
                  </a:lnTo>
                  <a:lnTo>
                    <a:pt x="366242" y="84594"/>
                  </a:lnTo>
                  <a:lnTo>
                    <a:pt x="366242" y="21158"/>
                  </a:lnTo>
                  <a:lnTo>
                    <a:pt x="338175" y="21158"/>
                  </a:lnTo>
                  <a:lnTo>
                    <a:pt x="334111" y="84594"/>
                  </a:lnTo>
                  <a:lnTo>
                    <a:pt x="303199" y="86639"/>
                  </a:lnTo>
                  <a:lnTo>
                    <a:pt x="303199" y="111848"/>
                  </a:lnTo>
                  <a:lnTo>
                    <a:pt x="332486" y="111848"/>
                  </a:lnTo>
                  <a:lnTo>
                    <a:pt x="332486" y="220853"/>
                  </a:lnTo>
                  <a:lnTo>
                    <a:pt x="335368" y="247853"/>
                  </a:lnTo>
                  <a:lnTo>
                    <a:pt x="344893" y="268795"/>
                  </a:lnTo>
                  <a:lnTo>
                    <a:pt x="362343" y="282333"/>
                  </a:lnTo>
                  <a:lnTo>
                    <a:pt x="389026" y="287147"/>
                  </a:lnTo>
                  <a:lnTo>
                    <a:pt x="399046" y="286499"/>
                  </a:lnTo>
                  <a:lnTo>
                    <a:pt x="408800" y="284708"/>
                  </a:lnTo>
                  <a:lnTo>
                    <a:pt x="418020" y="282003"/>
                  </a:lnTo>
                  <a:lnTo>
                    <a:pt x="426440" y="2785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369592" y="904939"/>
              <a:ext cx="167974" cy="20742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579865" y="817901"/>
              <a:ext cx="55244" cy="294640"/>
            </a:xfrm>
            <a:custGeom>
              <a:avLst/>
              <a:gdLst/>
              <a:ahLst/>
              <a:cxnLst/>
              <a:rect l="l" t="t" r="r" b="b"/>
              <a:pathLst>
                <a:path w="55244" h="294640">
                  <a:moveTo>
                    <a:pt x="33757" y="0"/>
                  </a:moveTo>
                  <a:lnTo>
                    <a:pt x="0" y="0"/>
                  </a:lnTo>
                  <a:lnTo>
                    <a:pt x="0" y="249724"/>
                  </a:lnTo>
                  <a:lnTo>
                    <a:pt x="1982" y="268726"/>
                  </a:lnTo>
                  <a:lnTo>
                    <a:pt x="8236" y="282770"/>
                  </a:lnTo>
                  <a:lnTo>
                    <a:pt x="19217" y="291476"/>
                  </a:lnTo>
                  <a:lnTo>
                    <a:pt x="35384" y="294463"/>
                  </a:lnTo>
                  <a:lnTo>
                    <a:pt x="43925" y="294463"/>
                  </a:lnTo>
                  <a:lnTo>
                    <a:pt x="50026" y="293243"/>
                  </a:lnTo>
                  <a:lnTo>
                    <a:pt x="54906" y="290803"/>
                  </a:lnTo>
                  <a:lnTo>
                    <a:pt x="50432" y="265586"/>
                  </a:lnTo>
                  <a:lnTo>
                    <a:pt x="47179" y="266400"/>
                  </a:lnTo>
                  <a:lnTo>
                    <a:pt x="38231" y="266400"/>
                  </a:lnTo>
                  <a:lnTo>
                    <a:pt x="33757" y="262739"/>
                  </a:lnTo>
                  <a:lnTo>
                    <a:pt x="337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659866" y="904939"/>
              <a:ext cx="146011" cy="20742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6833494" y="904939"/>
              <a:ext cx="167974" cy="20742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7038232" y="825225"/>
              <a:ext cx="196850" cy="287655"/>
            </a:xfrm>
            <a:custGeom>
              <a:avLst/>
              <a:gdLst/>
              <a:ahLst/>
              <a:cxnLst/>
              <a:rect l="l" t="t" r="r" b="b"/>
              <a:pathLst>
                <a:path w="196850" h="287655">
                  <a:moveTo>
                    <a:pt x="39039" y="84594"/>
                  </a:moveTo>
                  <a:lnTo>
                    <a:pt x="5283" y="84594"/>
                  </a:lnTo>
                  <a:lnTo>
                    <a:pt x="5283" y="282270"/>
                  </a:lnTo>
                  <a:lnTo>
                    <a:pt x="39039" y="282270"/>
                  </a:lnTo>
                  <a:lnTo>
                    <a:pt x="39039" y="84594"/>
                  </a:lnTo>
                  <a:close/>
                </a:path>
                <a:path w="196850" h="287655">
                  <a:moveTo>
                    <a:pt x="44742" y="21971"/>
                  </a:moveTo>
                  <a:lnTo>
                    <a:pt x="43065" y="13042"/>
                  </a:lnTo>
                  <a:lnTo>
                    <a:pt x="38430" y="6108"/>
                  </a:lnTo>
                  <a:lnTo>
                    <a:pt x="31356" y="1600"/>
                  </a:lnTo>
                  <a:lnTo>
                    <a:pt x="22364" y="0"/>
                  </a:lnTo>
                  <a:lnTo>
                    <a:pt x="13385" y="1600"/>
                  </a:lnTo>
                  <a:lnTo>
                    <a:pt x="6299" y="6108"/>
                  </a:lnTo>
                  <a:lnTo>
                    <a:pt x="1663" y="13042"/>
                  </a:lnTo>
                  <a:lnTo>
                    <a:pt x="0" y="21971"/>
                  </a:lnTo>
                  <a:lnTo>
                    <a:pt x="1663" y="31064"/>
                  </a:lnTo>
                  <a:lnTo>
                    <a:pt x="6299" y="37985"/>
                  </a:lnTo>
                  <a:lnTo>
                    <a:pt x="13385" y="42379"/>
                  </a:lnTo>
                  <a:lnTo>
                    <a:pt x="22364" y="43929"/>
                  </a:lnTo>
                  <a:lnTo>
                    <a:pt x="31356" y="42379"/>
                  </a:lnTo>
                  <a:lnTo>
                    <a:pt x="38430" y="37985"/>
                  </a:lnTo>
                  <a:lnTo>
                    <a:pt x="43065" y="31064"/>
                  </a:lnTo>
                  <a:lnTo>
                    <a:pt x="44742" y="21971"/>
                  </a:lnTo>
                  <a:close/>
                </a:path>
                <a:path w="196850" h="287655">
                  <a:moveTo>
                    <a:pt x="196723" y="278599"/>
                  </a:moveTo>
                  <a:lnTo>
                    <a:pt x="189814" y="254609"/>
                  </a:lnTo>
                  <a:lnTo>
                    <a:pt x="181673" y="258267"/>
                  </a:lnTo>
                  <a:lnTo>
                    <a:pt x="174358" y="259486"/>
                  </a:lnTo>
                  <a:lnTo>
                    <a:pt x="167030" y="259486"/>
                  </a:lnTo>
                  <a:lnTo>
                    <a:pt x="152831" y="256959"/>
                  </a:lnTo>
                  <a:lnTo>
                    <a:pt x="143395" y="249580"/>
                  </a:lnTo>
                  <a:lnTo>
                    <a:pt x="138150" y="237693"/>
                  </a:lnTo>
                  <a:lnTo>
                    <a:pt x="136537" y="221665"/>
                  </a:lnTo>
                  <a:lnTo>
                    <a:pt x="136537" y="111848"/>
                  </a:lnTo>
                  <a:lnTo>
                    <a:pt x="190220" y="111848"/>
                  </a:lnTo>
                  <a:lnTo>
                    <a:pt x="190220" y="84594"/>
                  </a:lnTo>
                  <a:lnTo>
                    <a:pt x="136537" y="84594"/>
                  </a:lnTo>
                  <a:lnTo>
                    <a:pt x="136537" y="21158"/>
                  </a:lnTo>
                  <a:lnTo>
                    <a:pt x="108470" y="21158"/>
                  </a:lnTo>
                  <a:lnTo>
                    <a:pt x="104406" y="84594"/>
                  </a:lnTo>
                  <a:lnTo>
                    <a:pt x="73494" y="86639"/>
                  </a:lnTo>
                  <a:lnTo>
                    <a:pt x="73494" y="111848"/>
                  </a:lnTo>
                  <a:lnTo>
                    <a:pt x="102781" y="111848"/>
                  </a:lnTo>
                  <a:lnTo>
                    <a:pt x="102781" y="220853"/>
                  </a:lnTo>
                  <a:lnTo>
                    <a:pt x="105664" y="247853"/>
                  </a:lnTo>
                  <a:lnTo>
                    <a:pt x="115176" y="268795"/>
                  </a:lnTo>
                  <a:lnTo>
                    <a:pt x="132626" y="282333"/>
                  </a:lnTo>
                  <a:lnTo>
                    <a:pt x="159308" y="287147"/>
                  </a:lnTo>
                  <a:lnTo>
                    <a:pt x="169329" y="286499"/>
                  </a:lnTo>
                  <a:lnTo>
                    <a:pt x="179082" y="284708"/>
                  </a:lnTo>
                  <a:lnTo>
                    <a:pt x="188302" y="282003"/>
                  </a:lnTo>
                  <a:lnTo>
                    <a:pt x="196723" y="2785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7247167" y="904939"/>
              <a:ext cx="167974" cy="20742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9270530" y="828070"/>
            <a:ext cx="375285" cy="284480"/>
          </a:xfrm>
          <a:custGeom>
            <a:avLst/>
            <a:gdLst/>
            <a:ahLst/>
            <a:cxnLst/>
            <a:rect l="l" t="t" r="r" b="b"/>
            <a:pathLst>
              <a:path w="375284" h="284480">
                <a:moveTo>
                  <a:pt x="185051" y="279425"/>
                </a:moveTo>
                <a:lnTo>
                  <a:pt x="119265" y="166763"/>
                </a:lnTo>
                <a:lnTo>
                  <a:pt x="117132" y="163093"/>
                </a:lnTo>
                <a:lnTo>
                  <a:pt x="141744" y="153225"/>
                </a:lnTo>
                <a:lnTo>
                  <a:pt x="158711" y="139103"/>
                </a:lnTo>
                <a:lnTo>
                  <a:pt x="160604" y="137528"/>
                </a:lnTo>
                <a:lnTo>
                  <a:pt x="172669" y="115798"/>
                </a:lnTo>
                <a:lnTo>
                  <a:pt x="176923" y="87858"/>
                </a:lnTo>
                <a:lnTo>
                  <a:pt x="169964" y="52590"/>
                </a:lnTo>
                <a:lnTo>
                  <a:pt x="159702" y="40271"/>
                </a:lnTo>
                <a:lnTo>
                  <a:pt x="150583" y="29337"/>
                </a:lnTo>
                <a:lnTo>
                  <a:pt x="142760" y="25958"/>
                </a:lnTo>
                <a:lnTo>
                  <a:pt x="142760" y="87858"/>
                </a:lnTo>
                <a:lnTo>
                  <a:pt x="138557" y="110274"/>
                </a:lnTo>
                <a:lnTo>
                  <a:pt x="126187" y="126288"/>
                </a:lnTo>
                <a:lnTo>
                  <a:pt x="106045" y="135902"/>
                </a:lnTo>
                <a:lnTo>
                  <a:pt x="78498" y="139103"/>
                </a:lnTo>
                <a:lnTo>
                  <a:pt x="34163" y="139103"/>
                </a:lnTo>
                <a:lnTo>
                  <a:pt x="34163" y="40271"/>
                </a:lnTo>
                <a:lnTo>
                  <a:pt x="78498" y="40271"/>
                </a:lnTo>
                <a:lnTo>
                  <a:pt x="106045" y="42786"/>
                </a:lnTo>
                <a:lnTo>
                  <a:pt x="126187" y="50952"/>
                </a:lnTo>
                <a:lnTo>
                  <a:pt x="138557" y="65659"/>
                </a:lnTo>
                <a:lnTo>
                  <a:pt x="142760" y="87858"/>
                </a:lnTo>
                <a:lnTo>
                  <a:pt x="142760" y="25958"/>
                </a:lnTo>
                <a:lnTo>
                  <a:pt x="120980" y="16535"/>
                </a:lnTo>
                <a:lnTo>
                  <a:pt x="83375" y="12611"/>
                </a:lnTo>
                <a:lnTo>
                  <a:pt x="0" y="12611"/>
                </a:lnTo>
                <a:lnTo>
                  <a:pt x="0" y="279425"/>
                </a:lnTo>
                <a:lnTo>
                  <a:pt x="34163" y="279425"/>
                </a:lnTo>
                <a:lnTo>
                  <a:pt x="34163" y="166763"/>
                </a:lnTo>
                <a:lnTo>
                  <a:pt x="82156" y="166763"/>
                </a:lnTo>
                <a:lnTo>
                  <a:pt x="146418" y="279425"/>
                </a:lnTo>
                <a:lnTo>
                  <a:pt x="185051" y="279425"/>
                </a:lnTo>
                <a:close/>
              </a:path>
              <a:path w="375284" h="284480">
                <a:moveTo>
                  <a:pt x="278396" y="20345"/>
                </a:moveTo>
                <a:lnTo>
                  <a:pt x="276885" y="12357"/>
                </a:lnTo>
                <a:lnTo>
                  <a:pt x="272707" y="5905"/>
                </a:lnTo>
                <a:lnTo>
                  <a:pt x="266382" y="1587"/>
                </a:lnTo>
                <a:lnTo>
                  <a:pt x="258470" y="0"/>
                </a:lnTo>
                <a:lnTo>
                  <a:pt x="250317" y="1587"/>
                </a:lnTo>
                <a:lnTo>
                  <a:pt x="243878" y="5905"/>
                </a:lnTo>
                <a:lnTo>
                  <a:pt x="239649" y="12357"/>
                </a:lnTo>
                <a:lnTo>
                  <a:pt x="238137" y="20345"/>
                </a:lnTo>
                <a:lnTo>
                  <a:pt x="239649" y="28321"/>
                </a:lnTo>
                <a:lnTo>
                  <a:pt x="243878" y="34785"/>
                </a:lnTo>
                <a:lnTo>
                  <a:pt x="250317" y="39103"/>
                </a:lnTo>
                <a:lnTo>
                  <a:pt x="258470" y="40678"/>
                </a:lnTo>
                <a:lnTo>
                  <a:pt x="266382" y="39103"/>
                </a:lnTo>
                <a:lnTo>
                  <a:pt x="272707" y="34785"/>
                </a:lnTo>
                <a:lnTo>
                  <a:pt x="276885" y="28321"/>
                </a:lnTo>
                <a:lnTo>
                  <a:pt x="278396" y="20345"/>
                </a:lnTo>
                <a:close/>
              </a:path>
              <a:path w="375284" h="284480">
                <a:moveTo>
                  <a:pt x="356895" y="20345"/>
                </a:moveTo>
                <a:lnTo>
                  <a:pt x="355371" y="12357"/>
                </a:lnTo>
                <a:lnTo>
                  <a:pt x="351155" y="5905"/>
                </a:lnTo>
                <a:lnTo>
                  <a:pt x="344716" y="1587"/>
                </a:lnTo>
                <a:lnTo>
                  <a:pt x="336562" y="0"/>
                </a:lnTo>
                <a:lnTo>
                  <a:pt x="328637" y="1587"/>
                </a:lnTo>
                <a:lnTo>
                  <a:pt x="322326" y="5905"/>
                </a:lnTo>
                <a:lnTo>
                  <a:pt x="318147" y="12357"/>
                </a:lnTo>
                <a:lnTo>
                  <a:pt x="316623" y="20345"/>
                </a:lnTo>
                <a:lnTo>
                  <a:pt x="318147" y="28321"/>
                </a:lnTo>
                <a:lnTo>
                  <a:pt x="322326" y="34785"/>
                </a:lnTo>
                <a:lnTo>
                  <a:pt x="328637" y="39103"/>
                </a:lnTo>
                <a:lnTo>
                  <a:pt x="336562" y="40678"/>
                </a:lnTo>
                <a:lnTo>
                  <a:pt x="344716" y="39103"/>
                </a:lnTo>
                <a:lnTo>
                  <a:pt x="351155" y="34785"/>
                </a:lnTo>
                <a:lnTo>
                  <a:pt x="355371" y="28321"/>
                </a:lnTo>
                <a:lnTo>
                  <a:pt x="356895" y="20345"/>
                </a:lnTo>
                <a:close/>
              </a:path>
              <a:path w="375284" h="284480">
                <a:moveTo>
                  <a:pt x="375196" y="81749"/>
                </a:moveTo>
                <a:lnTo>
                  <a:pt x="341439" y="81749"/>
                </a:lnTo>
                <a:lnTo>
                  <a:pt x="341439" y="221665"/>
                </a:lnTo>
                <a:lnTo>
                  <a:pt x="328320" y="236651"/>
                </a:lnTo>
                <a:lnTo>
                  <a:pt x="315810" y="247040"/>
                </a:lnTo>
                <a:lnTo>
                  <a:pt x="303009" y="253060"/>
                </a:lnTo>
                <a:lnTo>
                  <a:pt x="288975" y="255016"/>
                </a:lnTo>
                <a:lnTo>
                  <a:pt x="272148" y="251968"/>
                </a:lnTo>
                <a:lnTo>
                  <a:pt x="260502" y="242506"/>
                </a:lnTo>
                <a:lnTo>
                  <a:pt x="253746" y="226187"/>
                </a:lnTo>
                <a:lnTo>
                  <a:pt x="251548" y="202552"/>
                </a:lnTo>
                <a:lnTo>
                  <a:pt x="251548" y="81749"/>
                </a:lnTo>
                <a:lnTo>
                  <a:pt x="217792" y="81749"/>
                </a:lnTo>
                <a:lnTo>
                  <a:pt x="217792" y="207022"/>
                </a:lnTo>
                <a:lnTo>
                  <a:pt x="221373" y="240372"/>
                </a:lnTo>
                <a:lnTo>
                  <a:pt x="232384" y="264579"/>
                </a:lnTo>
                <a:lnTo>
                  <a:pt x="251256" y="279323"/>
                </a:lnTo>
                <a:lnTo>
                  <a:pt x="278396" y="284302"/>
                </a:lnTo>
                <a:lnTo>
                  <a:pt x="297484" y="281736"/>
                </a:lnTo>
                <a:lnTo>
                  <a:pt x="314286" y="274485"/>
                </a:lnTo>
                <a:lnTo>
                  <a:pt x="329412" y="263194"/>
                </a:lnTo>
                <a:lnTo>
                  <a:pt x="337248" y="255016"/>
                </a:lnTo>
                <a:lnTo>
                  <a:pt x="343471" y="248513"/>
                </a:lnTo>
                <a:lnTo>
                  <a:pt x="344690" y="248513"/>
                </a:lnTo>
                <a:lnTo>
                  <a:pt x="347535" y="279425"/>
                </a:lnTo>
                <a:lnTo>
                  <a:pt x="375196" y="279425"/>
                </a:lnTo>
                <a:lnTo>
                  <a:pt x="375196" y="248513"/>
                </a:lnTo>
                <a:lnTo>
                  <a:pt x="375196" y="8174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9690431" y="904939"/>
            <a:ext cx="156586" cy="20742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9" name="object 49"/>
          <p:cNvGrpSpPr/>
          <p:nvPr/>
        </p:nvGrpSpPr>
        <p:grpSpPr>
          <a:xfrm>
            <a:off x="9881996" y="817901"/>
            <a:ext cx="936625" cy="294640"/>
            <a:chOff x="9881996" y="817901"/>
            <a:chExt cx="936625" cy="294640"/>
          </a:xfrm>
        </p:grpSpPr>
        <p:sp>
          <p:nvSpPr>
            <p:cNvPr id="50" name="object 50"/>
            <p:cNvSpPr/>
            <p:nvPr/>
          </p:nvSpPr>
          <p:spPr>
            <a:xfrm>
              <a:off x="9881996" y="817901"/>
              <a:ext cx="164465" cy="290195"/>
            </a:xfrm>
            <a:custGeom>
              <a:avLst/>
              <a:gdLst/>
              <a:ahLst/>
              <a:cxnLst/>
              <a:rect l="l" t="t" r="r" b="b"/>
              <a:pathLst>
                <a:path w="164465" h="290194">
                  <a:moveTo>
                    <a:pt x="33350" y="0"/>
                  </a:moveTo>
                  <a:lnTo>
                    <a:pt x="0" y="0"/>
                  </a:lnTo>
                  <a:lnTo>
                    <a:pt x="0" y="289583"/>
                  </a:lnTo>
                  <a:lnTo>
                    <a:pt x="33350" y="289583"/>
                  </a:lnTo>
                  <a:lnTo>
                    <a:pt x="33350" y="237523"/>
                  </a:lnTo>
                  <a:lnTo>
                    <a:pt x="69955" y="194817"/>
                  </a:lnTo>
                  <a:lnTo>
                    <a:pt x="127709" y="289583"/>
                  </a:lnTo>
                  <a:lnTo>
                    <a:pt x="164313" y="289583"/>
                  </a:lnTo>
                  <a:lnTo>
                    <a:pt x="89884" y="171634"/>
                  </a:lnTo>
                  <a:lnTo>
                    <a:pt x="155772" y="91918"/>
                  </a:lnTo>
                  <a:lnTo>
                    <a:pt x="117948" y="91918"/>
                  </a:lnTo>
                  <a:lnTo>
                    <a:pt x="34570" y="195224"/>
                  </a:lnTo>
                  <a:lnTo>
                    <a:pt x="33350" y="195224"/>
                  </a:lnTo>
                  <a:lnTo>
                    <a:pt x="333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0062700" y="904939"/>
              <a:ext cx="146011" cy="20742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0236288" y="904939"/>
              <a:ext cx="167974" cy="20742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0441026" y="825225"/>
              <a:ext cx="196850" cy="287655"/>
            </a:xfrm>
            <a:custGeom>
              <a:avLst/>
              <a:gdLst/>
              <a:ahLst/>
              <a:cxnLst/>
              <a:rect l="l" t="t" r="r" b="b"/>
              <a:pathLst>
                <a:path w="196850" h="287655">
                  <a:moveTo>
                    <a:pt x="39039" y="84594"/>
                  </a:moveTo>
                  <a:lnTo>
                    <a:pt x="5283" y="84594"/>
                  </a:lnTo>
                  <a:lnTo>
                    <a:pt x="5283" y="282270"/>
                  </a:lnTo>
                  <a:lnTo>
                    <a:pt x="39039" y="282270"/>
                  </a:lnTo>
                  <a:lnTo>
                    <a:pt x="39039" y="84594"/>
                  </a:lnTo>
                  <a:close/>
                </a:path>
                <a:path w="196850" h="287655">
                  <a:moveTo>
                    <a:pt x="44742" y="21971"/>
                  </a:moveTo>
                  <a:lnTo>
                    <a:pt x="43065" y="13042"/>
                  </a:lnTo>
                  <a:lnTo>
                    <a:pt x="38430" y="6108"/>
                  </a:lnTo>
                  <a:lnTo>
                    <a:pt x="31356" y="1600"/>
                  </a:lnTo>
                  <a:lnTo>
                    <a:pt x="22364" y="0"/>
                  </a:lnTo>
                  <a:lnTo>
                    <a:pt x="13385" y="1600"/>
                  </a:lnTo>
                  <a:lnTo>
                    <a:pt x="6299" y="6108"/>
                  </a:lnTo>
                  <a:lnTo>
                    <a:pt x="1663" y="13042"/>
                  </a:lnTo>
                  <a:lnTo>
                    <a:pt x="0" y="21971"/>
                  </a:lnTo>
                  <a:lnTo>
                    <a:pt x="1663" y="31064"/>
                  </a:lnTo>
                  <a:lnTo>
                    <a:pt x="6299" y="37985"/>
                  </a:lnTo>
                  <a:lnTo>
                    <a:pt x="13385" y="42379"/>
                  </a:lnTo>
                  <a:lnTo>
                    <a:pt x="22364" y="43929"/>
                  </a:lnTo>
                  <a:lnTo>
                    <a:pt x="31356" y="42379"/>
                  </a:lnTo>
                  <a:lnTo>
                    <a:pt x="38430" y="37985"/>
                  </a:lnTo>
                  <a:lnTo>
                    <a:pt x="43065" y="31064"/>
                  </a:lnTo>
                  <a:lnTo>
                    <a:pt x="44742" y="21971"/>
                  </a:lnTo>
                  <a:close/>
                </a:path>
                <a:path w="196850" h="287655">
                  <a:moveTo>
                    <a:pt x="196850" y="278599"/>
                  </a:moveTo>
                  <a:lnTo>
                    <a:pt x="189928" y="254609"/>
                  </a:lnTo>
                  <a:lnTo>
                    <a:pt x="181800" y="258267"/>
                  </a:lnTo>
                  <a:lnTo>
                    <a:pt x="174485" y="259486"/>
                  </a:lnTo>
                  <a:lnTo>
                    <a:pt x="167157" y="259486"/>
                  </a:lnTo>
                  <a:lnTo>
                    <a:pt x="152958" y="256959"/>
                  </a:lnTo>
                  <a:lnTo>
                    <a:pt x="143522" y="249580"/>
                  </a:lnTo>
                  <a:lnTo>
                    <a:pt x="138277" y="237693"/>
                  </a:lnTo>
                  <a:lnTo>
                    <a:pt x="136652" y="221665"/>
                  </a:lnTo>
                  <a:lnTo>
                    <a:pt x="136652" y="111848"/>
                  </a:lnTo>
                  <a:lnTo>
                    <a:pt x="190347" y="111848"/>
                  </a:lnTo>
                  <a:lnTo>
                    <a:pt x="190347" y="84594"/>
                  </a:lnTo>
                  <a:lnTo>
                    <a:pt x="136652" y="84594"/>
                  </a:lnTo>
                  <a:lnTo>
                    <a:pt x="136652" y="21158"/>
                  </a:lnTo>
                  <a:lnTo>
                    <a:pt x="108585" y="21158"/>
                  </a:lnTo>
                  <a:lnTo>
                    <a:pt x="104521" y="84594"/>
                  </a:lnTo>
                  <a:lnTo>
                    <a:pt x="73609" y="86639"/>
                  </a:lnTo>
                  <a:lnTo>
                    <a:pt x="73609" y="111848"/>
                  </a:lnTo>
                  <a:lnTo>
                    <a:pt x="102895" y="111848"/>
                  </a:lnTo>
                  <a:lnTo>
                    <a:pt x="102895" y="220853"/>
                  </a:lnTo>
                  <a:lnTo>
                    <a:pt x="105778" y="247853"/>
                  </a:lnTo>
                  <a:lnTo>
                    <a:pt x="115303" y="268795"/>
                  </a:lnTo>
                  <a:lnTo>
                    <a:pt x="132753" y="282333"/>
                  </a:lnTo>
                  <a:lnTo>
                    <a:pt x="159435" y="287147"/>
                  </a:lnTo>
                  <a:lnTo>
                    <a:pt x="169456" y="286499"/>
                  </a:lnTo>
                  <a:lnTo>
                    <a:pt x="179209" y="284708"/>
                  </a:lnTo>
                  <a:lnTo>
                    <a:pt x="188429" y="282003"/>
                  </a:lnTo>
                  <a:lnTo>
                    <a:pt x="196850" y="2785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0650042" y="904939"/>
              <a:ext cx="167974" cy="20742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023" y="67537"/>
          <a:ext cx="20018375" cy="4683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86550"/>
                <a:gridCol w="6686550"/>
                <a:gridCol w="6633844"/>
              </a:tblGrid>
              <a:tr h="4674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6735351" y="0"/>
            <a:ext cx="0" cy="4818380"/>
          </a:xfrm>
          <a:custGeom>
            <a:avLst/>
            <a:gdLst/>
            <a:ahLst/>
            <a:cxnLst/>
            <a:rect l="l" t="t" r="r" b="b"/>
            <a:pathLst>
              <a:path w="0" h="4818380">
                <a:moveTo>
                  <a:pt x="0" y="0"/>
                </a:moveTo>
                <a:lnTo>
                  <a:pt x="0" y="4817775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421706" y="0"/>
            <a:ext cx="0" cy="4818380"/>
          </a:xfrm>
          <a:custGeom>
            <a:avLst/>
            <a:gdLst/>
            <a:ahLst/>
            <a:cxnLst/>
            <a:rect l="l" t="t" r="r" b="b"/>
            <a:pathLst>
              <a:path w="0" h="4818380">
                <a:moveTo>
                  <a:pt x="0" y="0"/>
                </a:moveTo>
                <a:lnTo>
                  <a:pt x="0" y="4817775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39874" y="534453"/>
            <a:ext cx="202604" cy="1798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666741" y="515811"/>
            <a:ext cx="883919" cy="201930"/>
            <a:chOff x="666741" y="515811"/>
            <a:chExt cx="883919" cy="201930"/>
          </a:xfrm>
        </p:grpSpPr>
        <p:sp>
          <p:nvSpPr>
            <p:cNvPr id="7" name="object 7"/>
            <p:cNvSpPr/>
            <p:nvPr/>
          </p:nvSpPr>
          <p:spPr>
            <a:xfrm>
              <a:off x="666741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79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79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23767" y="577771"/>
              <a:ext cx="105551" cy="13982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54267" y="519100"/>
              <a:ext cx="231665" cy="1984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15844" y="515811"/>
              <a:ext cx="239177" cy="20178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392581" y="519100"/>
              <a:ext cx="37465" cy="198755"/>
            </a:xfrm>
            <a:custGeom>
              <a:avLst/>
              <a:gdLst/>
              <a:ahLst/>
              <a:cxnLst/>
              <a:rect l="l" t="t" r="r" b="b"/>
              <a:pathLst>
                <a:path w="37465" h="198754">
                  <a:moveTo>
                    <a:pt x="22755" y="0"/>
                  </a:moveTo>
                  <a:lnTo>
                    <a:pt x="0" y="0"/>
                  </a:lnTo>
                  <a:lnTo>
                    <a:pt x="0" y="168334"/>
                  </a:lnTo>
                  <a:lnTo>
                    <a:pt x="1336" y="181143"/>
                  </a:lnTo>
                  <a:lnTo>
                    <a:pt x="5551" y="190610"/>
                  </a:lnTo>
                  <a:lnTo>
                    <a:pt x="12954" y="196478"/>
                  </a:lnTo>
                  <a:lnTo>
                    <a:pt x="23851" y="198492"/>
                  </a:lnTo>
                  <a:lnTo>
                    <a:pt x="29609" y="198492"/>
                  </a:lnTo>
                  <a:lnTo>
                    <a:pt x="33721" y="197669"/>
                  </a:lnTo>
                  <a:lnTo>
                    <a:pt x="37011" y="196024"/>
                  </a:lnTo>
                  <a:lnTo>
                    <a:pt x="33995" y="179026"/>
                  </a:lnTo>
                  <a:lnTo>
                    <a:pt x="31802" y="179575"/>
                  </a:lnTo>
                  <a:lnTo>
                    <a:pt x="25771" y="179575"/>
                  </a:lnTo>
                  <a:lnTo>
                    <a:pt x="22755" y="177107"/>
                  </a:lnTo>
                  <a:lnTo>
                    <a:pt x="2275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49387" y="581061"/>
              <a:ext cx="101165" cy="13324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1625399" y="536098"/>
            <a:ext cx="112131" cy="1814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765083" y="524035"/>
            <a:ext cx="669290" cy="252095"/>
            <a:chOff x="1765083" y="524035"/>
            <a:chExt cx="669290" cy="252095"/>
          </a:xfrm>
        </p:grpSpPr>
        <p:sp>
          <p:nvSpPr>
            <p:cNvPr id="15" name="object 15"/>
            <p:cNvSpPr/>
            <p:nvPr/>
          </p:nvSpPr>
          <p:spPr>
            <a:xfrm>
              <a:off x="1765071" y="577778"/>
              <a:ext cx="178435" cy="140335"/>
            </a:xfrm>
            <a:custGeom>
              <a:avLst/>
              <a:gdLst/>
              <a:ahLst/>
              <a:cxnLst/>
              <a:rect l="l" t="t" r="r" b="b"/>
              <a:pathLst>
                <a:path w="178435" h="140334">
                  <a:moveTo>
                    <a:pt x="63068" y="58940"/>
                  </a:moveTo>
                  <a:lnTo>
                    <a:pt x="0" y="58940"/>
                  </a:lnTo>
                  <a:lnTo>
                    <a:pt x="0" y="76492"/>
                  </a:lnTo>
                  <a:lnTo>
                    <a:pt x="63068" y="76492"/>
                  </a:lnTo>
                  <a:lnTo>
                    <a:pt x="63068" y="58940"/>
                  </a:lnTo>
                  <a:close/>
                </a:path>
                <a:path w="178435" h="140334">
                  <a:moveTo>
                    <a:pt x="178231" y="100063"/>
                  </a:moveTo>
                  <a:lnTo>
                    <a:pt x="152565" y="65557"/>
                  </a:lnTo>
                  <a:lnTo>
                    <a:pt x="125920" y="55206"/>
                  </a:lnTo>
                  <a:lnTo>
                    <a:pt x="116992" y="50482"/>
                  </a:lnTo>
                  <a:lnTo>
                    <a:pt x="111213" y="44577"/>
                  </a:lnTo>
                  <a:lnTo>
                    <a:pt x="109143" y="36741"/>
                  </a:lnTo>
                  <a:lnTo>
                    <a:pt x="110566" y="29578"/>
                  </a:lnTo>
                  <a:lnTo>
                    <a:pt x="114973" y="23444"/>
                  </a:lnTo>
                  <a:lnTo>
                    <a:pt x="122567" y="19151"/>
                  </a:lnTo>
                  <a:lnTo>
                    <a:pt x="133553" y="17538"/>
                  </a:lnTo>
                  <a:lnTo>
                    <a:pt x="142011" y="18249"/>
                  </a:lnTo>
                  <a:lnTo>
                    <a:pt x="149821" y="20320"/>
                  </a:lnTo>
                  <a:lnTo>
                    <a:pt x="157187" y="23672"/>
                  </a:lnTo>
                  <a:lnTo>
                    <a:pt x="164261" y="28232"/>
                  </a:lnTo>
                  <a:lnTo>
                    <a:pt x="174675" y="15074"/>
                  </a:lnTo>
                  <a:lnTo>
                    <a:pt x="166166" y="9017"/>
                  </a:lnTo>
                  <a:lnTo>
                    <a:pt x="156337" y="4241"/>
                  </a:lnTo>
                  <a:lnTo>
                    <a:pt x="145338" y="1117"/>
                  </a:lnTo>
                  <a:lnTo>
                    <a:pt x="133273" y="0"/>
                  </a:lnTo>
                  <a:lnTo>
                    <a:pt x="113817" y="2908"/>
                  </a:lnTo>
                  <a:lnTo>
                    <a:pt x="99352" y="10896"/>
                  </a:lnTo>
                  <a:lnTo>
                    <a:pt x="90322" y="22898"/>
                  </a:lnTo>
                  <a:lnTo>
                    <a:pt x="87210" y="37833"/>
                  </a:lnTo>
                  <a:lnTo>
                    <a:pt x="90525" y="52120"/>
                  </a:lnTo>
                  <a:lnTo>
                    <a:pt x="99314" y="62712"/>
                  </a:lnTo>
                  <a:lnTo>
                    <a:pt x="111848" y="70523"/>
                  </a:lnTo>
                  <a:lnTo>
                    <a:pt x="126415" y="76492"/>
                  </a:lnTo>
                  <a:lnTo>
                    <a:pt x="137452" y="80772"/>
                  </a:lnTo>
                  <a:lnTo>
                    <a:pt x="147015" y="85877"/>
                  </a:lnTo>
                  <a:lnTo>
                    <a:pt x="153758" y="92532"/>
                  </a:lnTo>
                  <a:lnTo>
                    <a:pt x="156298" y="101434"/>
                  </a:lnTo>
                  <a:lnTo>
                    <a:pt x="154698" y="109512"/>
                  </a:lnTo>
                  <a:lnTo>
                    <a:pt x="149860" y="116039"/>
                  </a:lnTo>
                  <a:lnTo>
                    <a:pt x="141732" y="120408"/>
                  </a:lnTo>
                  <a:lnTo>
                    <a:pt x="130263" y="121996"/>
                  </a:lnTo>
                  <a:lnTo>
                    <a:pt x="118681" y="121081"/>
                  </a:lnTo>
                  <a:lnTo>
                    <a:pt x="108394" y="118338"/>
                  </a:lnTo>
                  <a:lnTo>
                    <a:pt x="99034" y="113792"/>
                  </a:lnTo>
                  <a:lnTo>
                    <a:pt x="90233" y="107467"/>
                  </a:lnTo>
                  <a:lnTo>
                    <a:pt x="79819" y="120624"/>
                  </a:lnTo>
                  <a:lnTo>
                    <a:pt x="90030" y="128714"/>
                  </a:lnTo>
                  <a:lnTo>
                    <a:pt x="101955" y="134747"/>
                  </a:lnTo>
                  <a:lnTo>
                    <a:pt x="115201" y="138518"/>
                  </a:lnTo>
                  <a:lnTo>
                    <a:pt x="129438" y="139814"/>
                  </a:lnTo>
                  <a:lnTo>
                    <a:pt x="150368" y="136652"/>
                  </a:lnTo>
                  <a:lnTo>
                    <a:pt x="165658" y="128066"/>
                  </a:lnTo>
                  <a:lnTo>
                    <a:pt x="175044" y="115417"/>
                  </a:lnTo>
                  <a:lnTo>
                    <a:pt x="178231" y="1000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963302" y="577771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02712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80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153706" y="538292"/>
              <a:ext cx="83070" cy="17930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56461" y="524035"/>
              <a:ext cx="30480" cy="190500"/>
            </a:xfrm>
            <a:custGeom>
              <a:avLst/>
              <a:gdLst/>
              <a:ahLst/>
              <a:cxnLst/>
              <a:rect l="l" t="t" r="r" b="b"/>
              <a:pathLst>
                <a:path w="30480" h="190500">
                  <a:moveTo>
                    <a:pt x="26319" y="57025"/>
                  </a:moveTo>
                  <a:lnTo>
                    <a:pt x="3564" y="57025"/>
                  </a:lnTo>
                  <a:lnTo>
                    <a:pt x="3564" y="190267"/>
                  </a:lnTo>
                  <a:lnTo>
                    <a:pt x="26319" y="190267"/>
                  </a:lnTo>
                  <a:lnTo>
                    <a:pt x="26319" y="57025"/>
                  </a:lnTo>
                  <a:close/>
                </a:path>
                <a:path w="30480" h="190500">
                  <a:moveTo>
                    <a:pt x="23851" y="0"/>
                  </a:moveTo>
                  <a:lnTo>
                    <a:pt x="6305" y="0"/>
                  </a:lnTo>
                  <a:lnTo>
                    <a:pt x="0" y="6031"/>
                  </a:lnTo>
                  <a:lnTo>
                    <a:pt x="0" y="23851"/>
                  </a:lnTo>
                  <a:lnTo>
                    <a:pt x="6305" y="29609"/>
                  </a:lnTo>
                  <a:lnTo>
                    <a:pt x="23851" y="29609"/>
                  </a:lnTo>
                  <a:lnTo>
                    <a:pt x="30157" y="23851"/>
                  </a:lnTo>
                  <a:lnTo>
                    <a:pt x="30157" y="6031"/>
                  </a:lnTo>
                  <a:lnTo>
                    <a:pt x="2385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11568" y="577771"/>
              <a:ext cx="122549" cy="19794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/>
          <p:nvPr/>
        </p:nvSpPr>
        <p:spPr>
          <a:xfrm>
            <a:off x="434390" y="850793"/>
            <a:ext cx="278848" cy="17984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788633" y="894110"/>
            <a:ext cx="116792" cy="19273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943808" y="894110"/>
            <a:ext cx="389255" cy="183515"/>
            <a:chOff x="943808" y="894110"/>
            <a:chExt cx="389255" cy="183515"/>
          </a:xfrm>
        </p:grpSpPr>
        <p:sp>
          <p:nvSpPr>
            <p:cNvPr id="24" name="object 24"/>
            <p:cNvSpPr/>
            <p:nvPr/>
          </p:nvSpPr>
          <p:spPr>
            <a:xfrm>
              <a:off x="1081437" y="894110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43808" y="897400"/>
              <a:ext cx="106100" cy="1365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24548" y="894110"/>
              <a:ext cx="108128" cy="18313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1426166" y="850793"/>
            <a:ext cx="597535" cy="183515"/>
            <a:chOff x="1426166" y="850793"/>
            <a:chExt cx="597535" cy="183515"/>
          </a:xfrm>
        </p:grpSpPr>
        <p:sp>
          <p:nvSpPr>
            <p:cNvPr id="28" name="object 28"/>
            <p:cNvSpPr/>
            <p:nvPr/>
          </p:nvSpPr>
          <p:spPr>
            <a:xfrm>
              <a:off x="1426166" y="850793"/>
              <a:ext cx="23495" cy="180340"/>
            </a:xfrm>
            <a:custGeom>
              <a:avLst/>
              <a:gdLst/>
              <a:ahLst/>
              <a:cxnLst/>
              <a:rect l="l" t="t" r="r" b="b"/>
              <a:pathLst>
                <a:path w="23494" h="180340">
                  <a:moveTo>
                    <a:pt x="23029" y="0"/>
                  </a:moveTo>
                  <a:lnTo>
                    <a:pt x="0" y="0"/>
                  </a:lnTo>
                  <a:lnTo>
                    <a:pt x="0" y="179849"/>
                  </a:lnTo>
                  <a:lnTo>
                    <a:pt x="23029" y="179849"/>
                  </a:lnTo>
                  <a:lnTo>
                    <a:pt x="230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90731" y="894110"/>
              <a:ext cx="106922" cy="1365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36036" y="894110"/>
              <a:ext cx="106922" cy="1365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73144" y="894110"/>
              <a:ext cx="113228" cy="13982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16283" y="894110"/>
              <a:ext cx="106922" cy="13653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/>
          <p:cNvSpPr/>
          <p:nvPr/>
        </p:nvSpPr>
        <p:spPr>
          <a:xfrm>
            <a:off x="432284" y="1230790"/>
            <a:ext cx="1857354" cy="32190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94023" y="176695"/>
            <a:ext cx="0" cy="4491990"/>
          </a:xfrm>
          <a:custGeom>
            <a:avLst/>
            <a:gdLst/>
            <a:ahLst/>
            <a:cxnLst/>
            <a:rect l="l" t="t" r="r" b="b"/>
            <a:pathLst>
              <a:path w="0" h="4491990">
                <a:moveTo>
                  <a:pt x="0" y="0"/>
                </a:moveTo>
                <a:lnTo>
                  <a:pt x="0" y="4491944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0010065" y="149134"/>
            <a:ext cx="0" cy="4491990"/>
          </a:xfrm>
          <a:custGeom>
            <a:avLst/>
            <a:gdLst/>
            <a:ahLst/>
            <a:cxnLst/>
            <a:rect l="l" t="t" r="r" b="b"/>
            <a:pathLst>
              <a:path w="0" h="4491990">
                <a:moveTo>
                  <a:pt x="0" y="4491944"/>
                </a:move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94023" y="469619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559"/>
                </a:lnTo>
                <a:lnTo>
                  <a:pt x="27813" y="27559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9982250" y="4696194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559"/>
                </a:moveTo>
                <a:lnTo>
                  <a:pt x="27813" y="27559"/>
                </a:lnTo>
                <a:lnTo>
                  <a:pt x="27813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9982250" y="9402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813" y="27559"/>
                </a:moveTo>
                <a:lnTo>
                  <a:pt x="27813" y="0"/>
                </a:lnTo>
                <a:lnTo>
                  <a:pt x="0" y="0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94023" y="9402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813" y="0"/>
                </a:moveTo>
                <a:lnTo>
                  <a:pt x="0" y="0"/>
                </a:lnTo>
                <a:lnTo>
                  <a:pt x="0" y="27559"/>
                </a:lnTo>
              </a:path>
            </a:pathLst>
          </a:custGeom>
          <a:ln w="7942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2020-09-30T08:00:18Z</dcterms:created>
  <dcterms:modified xsi:type="dcterms:W3CDTF">2020-09-30T08:00:18Z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