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6103600" cy="3924300"/>
  <p:notesSz cx="16103600" cy="39243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208246" y="1216533"/>
            <a:ext cx="13693458" cy="8241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416492" y="2197608"/>
            <a:ext cx="11276965" cy="9810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805497" y="902589"/>
            <a:ext cx="7007828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8296624" y="902589"/>
            <a:ext cx="7007828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8346" y="78346"/>
            <a:ext cx="15953740" cy="3767454"/>
          </a:xfrm>
          <a:custGeom>
            <a:avLst/>
            <a:gdLst/>
            <a:ahLst/>
            <a:cxnLst/>
            <a:rect l="l" t="t" r="r" b="b"/>
            <a:pathLst>
              <a:path w="15953740" h="3767454">
                <a:moveTo>
                  <a:pt x="0" y="3767302"/>
                </a:moveTo>
                <a:lnTo>
                  <a:pt x="15953295" y="3767302"/>
                </a:lnTo>
                <a:lnTo>
                  <a:pt x="15953295" y="0"/>
                </a:lnTo>
                <a:lnTo>
                  <a:pt x="0" y="0"/>
                </a:lnTo>
                <a:lnTo>
                  <a:pt x="0" y="3767302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5497" y="156972"/>
            <a:ext cx="14498955" cy="627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05497" y="902589"/>
            <a:ext cx="14498955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477383" y="3649599"/>
            <a:ext cx="5155184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805497" y="3649599"/>
            <a:ext cx="3705288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1599164" y="3649599"/>
            <a:ext cx="3705288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18.png"/><Relationship Id="rId9" Type="http://schemas.openxmlformats.org/officeDocument/2006/relationships/image" Target="../media/image19.png"/><Relationship Id="rId10" Type="http://schemas.openxmlformats.org/officeDocument/2006/relationships/image" Target="../media/image20.png"/><Relationship Id="rId11" Type="http://schemas.openxmlformats.org/officeDocument/2006/relationships/image" Target="../media/image7.png"/><Relationship Id="rId12" Type="http://schemas.openxmlformats.org/officeDocument/2006/relationships/image" Target="../media/image21.png"/><Relationship Id="rId13" Type="http://schemas.openxmlformats.org/officeDocument/2006/relationships/image" Target="../media/image22.png"/><Relationship Id="rId14" Type="http://schemas.openxmlformats.org/officeDocument/2006/relationships/image" Target="../media/image23.png"/><Relationship Id="rId15" Type="http://schemas.openxmlformats.org/officeDocument/2006/relationships/image" Target="../media/image24.png"/><Relationship Id="rId16" Type="http://schemas.openxmlformats.org/officeDocument/2006/relationships/image" Target="../media/image25.png"/><Relationship Id="rId17" Type="http://schemas.openxmlformats.org/officeDocument/2006/relationships/image" Target="../media/image26.png"/><Relationship Id="rId18" Type="http://schemas.openxmlformats.org/officeDocument/2006/relationships/image" Target="../media/image9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0351" y="286220"/>
            <a:ext cx="0" cy="3397250"/>
          </a:xfrm>
          <a:custGeom>
            <a:avLst/>
            <a:gdLst/>
            <a:ahLst/>
            <a:cxnLst/>
            <a:rect l="l" t="t" r="r" b="b"/>
            <a:pathLst>
              <a:path w="0" h="3397250">
                <a:moveTo>
                  <a:pt x="0" y="0"/>
                </a:moveTo>
                <a:lnTo>
                  <a:pt x="0" y="3396843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83575" y="3773646"/>
            <a:ext cx="15587344" cy="0"/>
          </a:xfrm>
          <a:custGeom>
            <a:avLst/>
            <a:gdLst/>
            <a:ahLst/>
            <a:cxnLst/>
            <a:rect l="l" t="t" r="r" b="b"/>
            <a:pathLst>
              <a:path w="15587344" h="0">
                <a:moveTo>
                  <a:pt x="0" y="0"/>
                </a:moveTo>
                <a:lnTo>
                  <a:pt x="15587256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5959652" y="240929"/>
            <a:ext cx="0" cy="3397250"/>
          </a:xfrm>
          <a:custGeom>
            <a:avLst/>
            <a:gdLst/>
            <a:ahLst/>
            <a:cxnLst/>
            <a:rect l="l" t="t" r="r" b="b"/>
            <a:pathLst>
              <a:path w="0" h="3397250">
                <a:moveTo>
                  <a:pt x="0" y="3396843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39170" y="150345"/>
            <a:ext cx="15587344" cy="0"/>
          </a:xfrm>
          <a:custGeom>
            <a:avLst/>
            <a:gdLst/>
            <a:ahLst/>
            <a:cxnLst/>
            <a:rect l="l" t="t" r="r" b="b"/>
            <a:pathLst>
              <a:path w="15587344" h="0">
                <a:moveTo>
                  <a:pt x="15587256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50351" y="3728354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20">
                <a:moveTo>
                  <a:pt x="0" y="0"/>
                </a:moveTo>
                <a:lnTo>
                  <a:pt x="0" y="45288"/>
                </a:lnTo>
                <a:lnTo>
                  <a:pt x="44411" y="45288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5915242" y="3728354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20">
                <a:moveTo>
                  <a:pt x="0" y="45288"/>
                </a:moveTo>
                <a:lnTo>
                  <a:pt x="44411" y="45288"/>
                </a:lnTo>
                <a:lnTo>
                  <a:pt x="44411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5915242" y="150345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19">
                <a:moveTo>
                  <a:pt x="44411" y="45288"/>
                </a:moveTo>
                <a:lnTo>
                  <a:pt x="44411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50351" y="150345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19">
                <a:moveTo>
                  <a:pt x="44411" y="0"/>
                </a:moveTo>
                <a:lnTo>
                  <a:pt x="0" y="0"/>
                </a:lnTo>
                <a:lnTo>
                  <a:pt x="0" y="45288"/>
                </a:lnTo>
              </a:path>
            </a:pathLst>
          </a:custGeom>
          <a:ln w="1269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5352350" y="0"/>
            <a:ext cx="0" cy="3924300"/>
          </a:xfrm>
          <a:custGeom>
            <a:avLst/>
            <a:gdLst/>
            <a:ahLst/>
            <a:cxnLst/>
            <a:rect l="l" t="t" r="r" b="b"/>
            <a:pathLst>
              <a:path w="0" h="3924300">
                <a:moveTo>
                  <a:pt x="0" y="0"/>
                </a:moveTo>
                <a:lnTo>
                  <a:pt x="0" y="3923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0680350" y="0"/>
            <a:ext cx="0" cy="3924300"/>
          </a:xfrm>
          <a:custGeom>
            <a:avLst/>
            <a:gdLst/>
            <a:ahLst/>
            <a:cxnLst/>
            <a:rect l="l" t="t" r="r" b="b"/>
            <a:pathLst>
              <a:path w="0" h="3924300">
                <a:moveTo>
                  <a:pt x="0" y="0"/>
                </a:moveTo>
                <a:lnTo>
                  <a:pt x="0" y="3923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12" name="object 12"/>
          <p:cNvGrpSpPr/>
          <p:nvPr/>
        </p:nvGrpSpPr>
        <p:grpSpPr>
          <a:xfrm>
            <a:off x="471675" y="535370"/>
            <a:ext cx="942975" cy="169545"/>
            <a:chOff x="471675" y="535370"/>
            <a:chExt cx="942975" cy="169545"/>
          </a:xfrm>
        </p:grpSpPr>
        <p:sp>
          <p:nvSpPr>
            <p:cNvPr id="13" name="object 13"/>
            <p:cNvSpPr/>
            <p:nvPr/>
          </p:nvSpPr>
          <p:spPr>
            <a:xfrm>
              <a:off x="471675" y="551008"/>
              <a:ext cx="169952" cy="15086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663176" y="542269"/>
              <a:ext cx="25400" cy="160020"/>
            </a:xfrm>
            <a:custGeom>
              <a:avLst/>
              <a:gdLst/>
              <a:ahLst/>
              <a:cxnLst/>
              <a:rect l="l" t="t" r="r" b="b"/>
              <a:pathLst>
                <a:path w="25400" h="160020">
                  <a:moveTo>
                    <a:pt x="22077" y="47835"/>
                  </a:moveTo>
                  <a:lnTo>
                    <a:pt x="2989" y="47835"/>
                  </a:lnTo>
                  <a:lnTo>
                    <a:pt x="2989" y="159603"/>
                  </a:lnTo>
                  <a:lnTo>
                    <a:pt x="22077" y="159603"/>
                  </a:lnTo>
                  <a:lnTo>
                    <a:pt x="22077" y="47835"/>
                  </a:lnTo>
                  <a:close/>
                </a:path>
                <a:path w="25400" h="160020">
                  <a:moveTo>
                    <a:pt x="20007" y="0"/>
                  </a:moveTo>
                  <a:lnTo>
                    <a:pt x="5289" y="0"/>
                  </a:lnTo>
                  <a:lnTo>
                    <a:pt x="0" y="5059"/>
                  </a:lnTo>
                  <a:lnTo>
                    <a:pt x="0" y="20007"/>
                  </a:lnTo>
                  <a:lnTo>
                    <a:pt x="5289" y="24837"/>
                  </a:lnTo>
                  <a:lnTo>
                    <a:pt x="20007" y="24837"/>
                  </a:lnTo>
                  <a:lnTo>
                    <a:pt x="25297" y="20007"/>
                  </a:lnTo>
                  <a:lnTo>
                    <a:pt x="25297" y="5059"/>
                  </a:lnTo>
                  <a:lnTo>
                    <a:pt x="2000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712299" y="587344"/>
              <a:ext cx="88541" cy="11728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823125" y="538129"/>
              <a:ext cx="195641" cy="16650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045076" y="535370"/>
              <a:ext cx="202954" cy="16926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280756" y="538129"/>
              <a:ext cx="133639" cy="166503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/>
          <p:cNvSpPr/>
          <p:nvPr/>
        </p:nvSpPr>
        <p:spPr>
          <a:xfrm>
            <a:off x="1477179" y="552388"/>
            <a:ext cx="94060" cy="15224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467075" y="816366"/>
            <a:ext cx="227676" cy="15362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760756" y="542269"/>
            <a:ext cx="1403179" cy="47210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22" name="object 22"/>
          <p:cNvGrpSpPr/>
          <p:nvPr/>
        </p:nvGrpSpPr>
        <p:grpSpPr>
          <a:xfrm>
            <a:off x="465308" y="1135121"/>
            <a:ext cx="1581785" cy="270510"/>
            <a:chOff x="465308" y="1135121"/>
            <a:chExt cx="1581785" cy="270510"/>
          </a:xfrm>
        </p:grpSpPr>
        <p:sp>
          <p:nvSpPr>
            <p:cNvPr id="23" name="object 23"/>
            <p:cNvSpPr/>
            <p:nvPr/>
          </p:nvSpPr>
          <p:spPr>
            <a:xfrm>
              <a:off x="465308" y="1135121"/>
              <a:ext cx="1545734" cy="270028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030469" y="1362071"/>
              <a:ext cx="16510" cy="17145"/>
            </a:xfrm>
            <a:custGeom>
              <a:avLst/>
              <a:gdLst/>
              <a:ahLst/>
              <a:cxnLst/>
              <a:rect l="l" t="t" r="r" b="b"/>
              <a:pathLst>
                <a:path w="16510" h="17144">
                  <a:moveTo>
                    <a:pt x="12519" y="0"/>
                  </a:moveTo>
                  <a:lnTo>
                    <a:pt x="3634" y="0"/>
                  </a:lnTo>
                  <a:lnTo>
                    <a:pt x="0" y="3500"/>
                  </a:lnTo>
                  <a:lnTo>
                    <a:pt x="0" y="13596"/>
                  </a:lnTo>
                  <a:lnTo>
                    <a:pt x="3634" y="17096"/>
                  </a:lnTo>
                  <a:lnTo>
                    <a:pt x="8077" y="17096"/>
                  </a:lnTo>
                  <a:lnTo>
                    <a:pt x="12519" y="17096"/>
                  </a:lnTo>
                  <a:lnTo>
                    <a:pt x="16154" y="13596"/>
                  </a:lnTo>
                  <a:lnTo>
                    <a:pt x="16154" y="3500"/>
                  </a:lnTo>
                  <a:lnTo>
                    <a:pt x="1251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5" name="object 25"/>
          <p:cNvGrpSpPr/>
          <p:nvPr/>
        </p:nvGrpSpPr>
        <p:grpSpPr>
          <a:xfrm>
            <a:off x="12790484" y="783317"/>
            <a:ext cx="997585" cy="193675"/>
            <a:chOff x="12790484" y="783317"/>
            <a:chExt cx="997585" cy="193675"/>
          </a:xfrm>
        </p:grpSpPr>
        <p:sp>
          <p:nvSpPr>
            <p:cNvPr id="26" name="object 26"/>
            <p:cNvSpPr/>
            <p:nvPr/>
          </p:nvSpPr>
          <p:spPr>
            <a:xfrm>
              <a:off x="12790475" y="788136"/>
              <a:ext cx="182880" cy="186055"/>
            </a:xfrm>
            <a:custGeom>
              <a:avLst/>
              <a:gdLst/>
              <a:ahLst/>
              <a:cxnLst/>
              <a:rect l="l" t="t" r="r" b="b"/>
              <a:pathLst>
                <a:path w="182879" h="186055">
                  <a:moveTo>
                    <a:pt x="128473" y="10388"/>
                  </a:moveTo>
                  <a:lnTo>
                    <a:pt x="0" y="10388"/>
                  </a:lnTo>
                  <a:lnTo>
                    <a:pt x="0" y="29438"/>
                  </a:lnTo>
                  <a:lnTo>
                    <a:pt x="52882" y="29438"/>
                  </a:lnTo>
                  <a:lnTo>
                    <a:pt x="52882" y="185661"/>
                  </a:lnTo>
                  <a:lnTo>
                    <a:pt x="75323" y="185661"/>
                  </a:lnTo>
                  <a:lnTo>
                    <a:pt x="75323" y="29438"/>
                  </a:lnTo>
                  <a:lnTo>
                    <a:pt x="128473" y="29438"/>
                  </a:lnTo>
                  <a:lnTo>
                    <a:pt x="128473" y="10388"/>
                  </a:lnTo>
                  <a:close/>
                </a:path>
                <a:path w="182879" h="186055">
                  <a:moveTo>
                    <a:pt x="179006" y="55549"/>
                  </a:moveTo>
                  <a:lnTo>
                    <a:pt x="156845" y="55549"/>
                  </a:lnTo>
                  <a:lnTo>
                    <a:pt x="156845" y="185356"/>
                  </a:lnTo>
                  <a:lnTo>
                    <a:pt x="179006" y="185356"/>
                  </a:lnTo>
                  <a:lnTo>
                    <a:pt x="179006" y="55549"/>
                  </a:lnTo>
                  <a:close/>
                </a:path>
                <a:path w="182879" h="186055">
                  <a:moveTo>
                    <a:pt x="182753" y="5867"/>
                  </a:moveTo>
                  <a:lnTo>
                    <a:pt x="176606" y="0"/>
                  </a:lnTo>
                  <a:lnTo>
                    <a:pt x="159512" y="0"/>
                  </a:lnTo>
                  <a:lnTo>
                    <a:pt x="153365" y="5867"/>
                  </a:lnTo>
                  <a:lnTo>
                    <a:pt x="153365" y="23228"/>
                  </a:lnTo>
                  <a:lnTo>
                    <a:pt x="159512" y="28841"/>
                  </a:lnTo>
                  <a:lnTo>
                    <a:pt x="176606" y="28841"/>
                  </a:lnTo>
                  <a:lnTo>
                    <a:pt x="182753" y="23228"/>
                  </a:lnTo>
                  <a:lnTo>
                    <a:pt x="182753" y="586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2994704" y="802014"/>
              <a:ext cx="201922" cy="174679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3226915" y="783317"/>
              <a:ext cx="150801" cy="193375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3398282" y="840475"/>
              <a:ext cx="110309" cy="136217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3535221" y="788125"/>
              <a:ext cx="29845" cy="185420"/>
            </a:xfrm>
            <a:custGeom>
              <a:avLst/>
              <a:gdLst/>
              <a:ahLst/>
              <a:cxnLst/>
              <a:rect l="l" t="t" r="r" b="b"/>
              <a:pathLst>
                <a:path w="29844" h="185419">
                  <a:moveTo>
                    <a:pt x="25640" y="55555"/>
                  </a:moveTo>
                  <a:lnTo>
                    <a:pt x="3472" y="55555"/>
                  </a:lnTo>
                  <a:lnTo>
                    <a:pt x="3472" y="185362"/>
                  </a:lnTo>
                  <a:lnTo>
                    <a:pt x="25640" y="185362"/>
                  </a:lnTo>
                  <a:lnTo>
                    <a:pt x="25640" y="55555"/>
                  </a:lnTo>
                  <a:close/>
                </a:path>
                <a:path w="29844" h="185419">
                  <a:moveTo>
                    <a:pt x="23237" y="0"/>
                  </a:moveTo>
                  <a:lnTo>
                    <a:pt x="6143" y="0"/>
                  </a:lnTo>
                  <a:lnTo>
                    <a:pt x="0" y="5876"/>
                  </a:lnTo>
                  <a:lnTo>
                    <a:pt x="0" y="23237"/>
                  </a:lnTo>
                  <a:lnTo>
                    <a:pt x="6143" y="28846"/>
                  </a:lnTo>
                  <a:lnTo>
                    <a:pt x="23237" y="28846"/>
                  </a:lnTo>
                  <a:lnTo>
                    <a:pt x="29380" y="23237"/>
                  </a:lnTo>
                  <a:lnTo>
                    <a:pt x="29380" y="5876"/>
                  </a:lnTo>
                  <a:lnTo>
                    <a:pt x="2323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3586076" y="802014"/>
              <a:ext cx="201922" cy="174679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2" name="object 32"/>
          <p:cNvGrpSpPr/>
          <p:nvPr/>
        </p:nvGrpSpPr>
        <p:grpSpPr>
          <a:xfrm>
            <a:off x="7505292" y="783317"/>
            <a:ext cx="1036955" cy="193675"/>
            <a:chOff x="7505292" y="783317"/>
            <a:chExt cx="1036955" cy="193675"/>
          </a:xfrm>
        </p:grpSpPr>
        <p:sp>
          <p:nvSpPr>
            <p:cNvPr id="33" name="object 33"/>
            <p:cNvSpPr/>
            <p:nvPr/>
          </p:nvSpPr>
          <p:spPr>
            <a:xfrm>
              <a:off x="7505292" y="798274"/>
              <a:ext cx="121527" cy="175213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7650911" y="789994"/>
              <a:ext cx="103365" cy="186698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7786141" y="840475"/>
              <a:ext cx="102831" cy="136217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7914586" y="783317"/>
              <a:ext cx="216800" cy="193375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8151952" y="840475"/>
              <a:ext cx="110309" cy="136217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8288891" y="788125"/>
              <a:ext cx="29845" cy="185420"/>
            </a:xfrm>
            <a:custGeom>
              <a:avLst/>
              <a:gdLst/>
              <a:ahLst/>
              <a:cxnLst/>
              <a:rect l="l" t="t" r="r" b="b"/>
              <a:pathLst>
                <a:path w="29845" h="185419">
                  <a:moveTo>
                    <a:pt x="25640" y="55555"/>
                  </a:moveTo>
                  <a:lnTo>
                    <a:pt x="3472" y="55555"/>
                  </a:lnTo>
                  <a:lnTo>
                    <a:pt x="3472" y="185362"/>
                  </a:lnTo>
                  <a:lnTo>
                    <a:pt x="25640" y="185362"/>
                  </a:lnTo>
                  <a:lnTo>
                    <a:pt x="25640" y="55555"/>
                  </a:lnTo>
                  <a:close/>
                </a:path>
                <a:path w="29845" h="185419">
                  <a:moveTo>
                    <a:pt x="23237" y="0"/>
                  </a:moveTo>
                  <a:lnTo>
                    <a:pt x="6143" y="0"/>
                  </a:lnTo>
                  <a:lnTo>
                    <a:pt x="0" y="5876"/>
                  </a:lnTo>
                  <a:lnTo>
                    <a:pt x="0" y="23237"/>
                  </a:lnTo>
                  <a:lnTo>
                    <a:pt x="6143" y="28846"/>
                  </a:lnTo>
                  <a:lnTo>
                    <a:pt x="23237" y="28846"/>
                  </a:lnTo>
                  <a:lnTo>
                    <a:pt x="29380" y="23237"/>
                  </a:lnTo>
                  <a:lnTo>
                    <a:pt x="29380" y="5876"/>
                  </a:lnTo>
                  <a:lnTo>
                    <a:pt x="2323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8339746" y="802014"/>
              <a:ext cx="201922" cy="174679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424350" y="0"/>
            <a:ext cx="0" cy="3924300"/>
          </a:xfrm>
          <a:custGeom>
            <a:avLst/>
            <a:gdLst/>
            <a:ahLst/>
            <a:cxnLst/>
            <a:rect l="l" t="t" r="r" b="b"/>
            <a:pathLst>
              <a:path w="0" h="3924300">
                <a:moveTo>
                  <a:pt x="0" y="0"/>
                </a:moveTo>
                <a:lnTo>
                  <a:pt x="0" y="3923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0752350" y="0"/>
            <a:ext cx="0" cy="3924300"/>
          </a:xfrm>
          <a:custGeom>
            <a:avLst/>
            <a:gdLst/>
            <a:ahLst/>
            <a:cxnLst/>
            <a:rect l="l" t="t" r="r" b="b"/>
            <a:pathLst>
              <a:path w="0" h="3924300">
                <a:moveTo>
                  <a:pt x="0" y="0"/>
                </a:moveTo>
                <a:lnTo>
                  <a:pt x="0" y="3923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4" name="object 4"/>
          <p:cNvGrpSpPr/>
          <p:nvPr/>
        </p:nvGrpSpPr>
        <p:grpSpPr>
          <a:xfrm>
            <a:off x="471675" y="535370"/>
            <a:ext cx="942975" cy="169545"/>
            <a:chOff x="471675" y="535370"/>
            <a:chExt cx="942975" cy="169545"/>
          </a:xfrm>
        </p:grpSpPr>
        <p:sp>
          <p:nvSpPr>
            <p:cNvPr id="5" name="object 5"/>
            <p:cNvSpPr/>
            <p:nvPr/>
          </p:nvSpPr>
          <p:spPr>
            <a:xfrm>
              <a:off x="471675" y="551008"/>
              <a:ext cx="169952" cy="15086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663176" y="542269"/>
              <a:ext cx="25400" cy="160020"/>
            </a:xfrm>
            <a:custGeom>
              <a:avLst/>
              <a:gdLst/>
              <a:ahLst/>
              <a:cxnLst/>
              <a:rect l="l" t="t" r="r" b="b"/>
              <a:pathLst>
                <a:path w="25400" h="160020">
                  <a:moveTo>
                    <a:pt x="22077" y="47835"/>
                  </a:moveTo>
                  <a:lnTo>
                    <a:pt x="2989" y="47835"/>
                  </a:lnTo>
                  <a:lnTo>
                    <a:pt x="2989" y="159603"/>
                  </a:lnTo>
                  <a:lnTo>
                    <a:pt x="22077" y="159603"/>
                  </a:lnTo>
                  <a:lnTo>
                    <a:pt x="22077" y="47835"/>
                  </a:lnTo>
                  <a:close/>
                </a:path>
                <a:path w="25400" h="160020">
                  <a:moveTo>
                    <a:pt x="20007" y="0"/>
                  </a:moveTo>
                  <a:lnTo>
                    <a:pt x="5289" y="0"/>
                  </a:lnTo>
                  <a:lnTo>
                    <a:pt x="0" y="5059"/>
                  </a:lnTo>
                  <a:lnTo>
                    <a:pt x="0" y="20007"/>
                  </a:lnTo>
                  <a:lnTo>
                    <a:pt x="5289" y="24837"/>
                  </a:lnTo>
                  <a:lnTo>
                    <a:pt x="20007" y="24837"/>
                  </a:lnTo>
                  <a:lnTo>
                    <a:pt x="25297" y="20007"/>
                  </a:lnTo>
                  <a:lnTo>
                    <a:pt x="25297" y="5059"/>
                  </a:lnTo>
                  <a:lnTo>
                    <a:pt x="2000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712299" y="587344"/>
              <a:ext cx="88541" cy="11728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823125" y="538129"/>
              <a:ext cx="195641" cy="16650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045076" y="535370"/>
              <a:ext cx="202954" cy="16926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280756" y="538129"/>
              <a:ext cx="133639" cy="166503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1" name="object 11"/>
          <p:cNvGrpSpPr/>
          <p:nvPr/>
        </p:nvGrpSpPr>
        <p:grpSpPr>
          <a:xfrm>
            <a:off x="1477179" y="542269"/>
            <a:ext cx="687070" cy="211454"/>
            <a:chOff x="1477179" y="542269"/>
            <a:chExt cx="687070" cy="211454"/>
          </a:xfrm>
        </p:grpSpPr>
        <p:sp>
          <p:nvSpPr>
            <p:cNvPr id="12" name="object 12"/>
            <p:cNvSpPr/>
            <p:nvPr/>
          </p:nvSpPr>
          <p:spPr>
            <a:xfrm>
              <a:off x="1477179" y="552388"/>
              <a:ext cx="94060" cy="15224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595433" y="587344"/>
              <a:ext cx="263645" cy="117288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882214" y="542269"/>
              <a:ext cx="156706" cy="162363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061136" y="587344"/>
              <a:ext cx="102799" cy="166043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/>
          <p:nvPr/>
        </p:nvSpPr>
        <p:spPr>
          <a:xfrm>
            <a:off x="467075" y="816366"/>
            <a:ext cx="227676" cy="153624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7" name="object 17"/>
          <p:cNvGrpSpPr/>
          <p:nvPr/>
        </p:nvGrpSpPr>
        <p:grpSpPr>
          <a:xfrm>
            <a:off x="760756" y="852702"/>
            <a:ext cx="461645" cy="161925"/>
            <a:chOff x="760756" y="852702"/>
            <a:chExt cx="461645" cy="161925"/>
          </a:xfrm>
        </p:grpSpPr>
        <p:sp>
          <p:nvSpPr>
            <p:cNvPr id="18" name="object 18"/>
            <p:cNvSpPr/>
            <p:nvPr/>
          </p:nvSpPr>
          <p:spPr>
            <a:xfrm>
              <a:off x="760756" y="852702"/>
              <a:ext cx="97970" cy="161673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892141" y="855462"/>
              <a:ext cx="89000" cy="114528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008739" y="852702"/>
              <a:ext cx="94980" cy="117288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130029" y="852702"/>
              <a:ext cx="92266" cy="153624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2" name="object 22"/>
          <p:cNvGrpSpPr/>
          <p:nvPr/>
        </p:nvGrpSpPr>
        <p:grpSpPr>
          <a:xfrm>
            <a:off x="1300718" y="816366"/>
            <a:ext cx="506095" cy="153670"/>
            <a:chOff x="1300718" y="816366"/>
            <a:chExt cx="506095" cy="153670"/>
          </a:xfrm>
        </p:grpSpPr>
        <p:sp>
          <p:nvSpPr>
            <p:cNvPr id="23" name="object 23"/>
            <p:cNvSpPr/>
            <p:nvPr/>
          </p:nvSpPr>
          <p:spPr>
            <a:xfrm>
              <a:off x="1300718" y="816366"/>
              <a:ext cx="19685" cy="151130"/>
            </a:xfrm>
            <a:custGeom>
              <a:avLst/>
              <a:gdLst/>
              <a:ahLst/>
              <a:cxnLst/>
              <a:rect l="l" t="t" r="r" b="b"/>
              <a:pathLst>
                <a:path w="19684" h="151130">
                  <a:moveTo>
                    <a:pt x="19318" y="0"/>
                  </a:moveTo>
                  <a:lnTo>
                    <a:pt x="0" y="0"/>
                  </a:lnTo>
                  <a:lnTo>
                    <a:pt x="0" y="150864"/>
                  </a:lnTo>
                  <a:lnTo>
                    <a:pt x="19318" y="150864"/>
                  </a:lnTo>
                  <a:lnTo>
                    <a:pt x="1931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356142" y="852702"/>
              <a:ext cx="89690" cy="114528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479341" y="852702"/>
              <a:ext cx="89690" cy="114528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595571" y="852702"/>
              <a:ext cx="94980" cy="117288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716861" y="852702"/>
              <a:ext cx="89690" cy="114528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8" name="object 28"/>
          <p:cNvGrpSpPr/>
          <p:nvPr/>
        </p:nvGrpSpPr>
        <p:grpSpPr>
          <a:xfrm>
            <a:off x="465308" y="1135121"/>
            <a:ext cx="1581785" cy="270510"/>
            <a:chOff x="465308" y="1135121"/>
            <a:chExt cx="1581785" cy="270510"/>
          </a:xfrm>
        </p:grpSpPr>
        <p:sp>
          <p:nvSpPr>
            <p:cNvPr id="29" name="object 29"/>
            <p:cNvSpPr/>
            <p:nvPr/>
          </p:nvSpPr>
          <p:spPr>
            <a:xfrm>
              <a:off x="465308" y="1135121"/>
              <a:ext cx="1545734" cy="270028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2030469" y="1362071"/>
              <a:ext cx="16510" cy="17145"/>
            </a:xfrm>
            <a:custGeom>
              <a:avLst/>
              <a:gdLst/>
              <a:ahLst/>
              <a:cxnLst/>
              <a:rect l="l" t="t" r="r" b="b"/>
              <a:pathLst>
                <a:path w="16510" h="17144">
                  <a:moveTo>
                    <a:pt x="12519" y="0"/>
                  </a:moveTo>
                  <a:lnTo>
                    <a:pt x="3634" y="0"/>
                  </a:lnTo>
                  <a:lnTo>
                    <a:pt x="0" y="3500"/>
                  </a:lnTo>
                  <a:lnTo>
                    <a:pt x="0" y="13596"/>
                  </a:lnTo>
                  <a:lnTo>
                    <a:pt x="3634" y="17096"/>
                  </a:lnTo>
                  <a:lnTo>
                    <a:pt x="8077" y="17096"/>
                  </a:lnTo>
                  <a:lnTo>
                    <a:pt x="12519" y="17096"/>
                  </a:lnTo>
                  <a:lnTo>
                    <a:pt x="16154" y="13596"/>
                  </a:lnTo>
                  <a:lnTo>
                    <a:pt x="16154" y="3500"/>
                  </a:lnTo>
                  <a:lnTo>
                    <a:pt x="1251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/>
          <p:cNvSpPr/>
          <p:nvPr/>
        </p:nvSpPr>
        <p:spPr>
          <a:xfrm>
            <a:off x="150351" y="286220"/>
            <a:ext cx="0" cy="3397250"/>
          </a:xfrm>
          <a:custGeom>
            <a:avLst/>
            <a:gdLst/>
            <a:ahLst/>
            <a:cxnLst/>
            <a:rect l="l" t="t" r="r" b="b"/>
            <a:pathLst>
              <a:path w="0" h="3397250">
                <a:moveTo>
                  <a:pt x="0" y="0"/>
                </a:moveTo>
                <a:lnTo>
                  <a:pt x="0" y="3396843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283575" y="3773646"/>
            <a:ext cx="15587344" cy="0"/>
          </a:xfrm>
          <a:custGeom>
            <a:avLst/>
            <a:gdLst/>
            <a:ahLst/>
            <a:cxnLst/>
            <a:rect l="l" t="t" r="r" b="b"/>
            <a:pathLst>
              <a:path w="15587344" h="0">
                <a:moveTo>
                  <a:pt x="0" y="0"/>
                </a:moveTo>
                <a:lnTo>
                  <a:pt x="15587256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15959652" y="240929"/>
            <a:ext cx="0" cy="3397250"/>
          </a:xfrm>
          <a:custGeom>
            <a:avLst/>
            <a:gdLst/>
            <a:ahLst/>
            <a:cxnLst/>
            <a:rect l="l" t="t" r="r" b="b"/>
            <a:pathLst>
              <a:path w="0" h="3397250">
                <a:moveTo>
                  <a:pt x="0" y="3396843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239170" y="150345"/>
            <a:ext cx="15587344" cy="0"/>
          </a:xfrm>
          <a:custGeom>
            <a:avLst/>
            <a:gdLst/>
            <a:ahLst/>
            <a:cxnLst/>
            <a:rect l="l" t="t" r="r" b="b"/>
            <a:pathLst>
              <a:path w="15587344" h="0">
                <a:moveTo>
                  <a:pt x="15587256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150351" y="3728354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20">
                <a:moveTo>
                  <a:pt x="0" y="0"/>
                </a:moveTo>
                <a:lnTo>
                  <a:pt x="0" y="45288"/>
                </a:lnTo>
                <a:lnTo>
                  <a:pt x="44411" y="45288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15915242" y="3728354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20">
                <a:moveTo>
                  <a:pt x="0" y="45288"/>
                </a:moveTo>
                <a:lnTo>
                  <a:pt x="44411" y="45288"/>
                </a:lnTo>
                <a:lnTo>
                  <a:pt x="44411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15915242" y="150345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19">
                <a:moveTo>
                  <a:pt x="44411" y="45288"/>
                </a:moveTo>
                <a:lnTo>
                  <a:pt x="44411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150351" y="150345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19">
                <a:moveTo>
                  <a:pt x="44411" y="0"/>
                </a:moveTo>
                <a:lnTo>
                  <a:pt x="0" y="0"/>
                </a:lnTo>
                <a:lnTo>
                  <a:pt x="0" y="45288"/>
                </a:lnTo>
              </a:path>
            </a:pathLst>
          </a:custGeom>
          <a:ln w="1269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2020-09-30T08:44:44Z</dcterms:created>
  <dcterms:modified xsi:type="dcterms:W3CDTF">2020-09-30T08:44:44Z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2020-09-30T00:00:00Z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2020-09-30T00:00:00Z</vt:filetime>
  </property>
</Properties>
</file>