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769600" cy="3708400"/>
  <p:notesSz cx="107696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7720" y="1149604"/>
            <a:ext cx="9154160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15440" y="2076704"/>
            <a:ext cx="7538720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8480" y="852932"/>
            <a:ext cx="4684776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46344" y="852932"/>
            <a:ext cx="4684776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0607675" cy="3551554"/>
          </a:xfrm>
          <a:custGeom>
            <a:avLst/>
            <a:gdLst/>
            <a:ahLst/>
            <a:cxnLst/>
            <a:rect l="l" t="t" r="r" b="b"/>
            <a:pathLst>
              <a:path w="10607675" h="3551554">
                <a:moveTo>
                  <a:pt x="0" y="3551301"/>
                </a:moveTo>
                <a:lnTo>
                  <a:pt x="10607294" y="3551301"/>
                </a:lnTo>
                <a:lnTo>
                  <a:pt x="10607294" y="0"/>
                </a:lnTo>
                <a:lnTo>
                  <a:pt x="0" y="0"/>
                </a:lnTo>
                <a:lnTo>
                  <a:pt x="0" y="3551301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8480" y="148336"/>
            <a:ext cx="9692640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8480" y="852932"/>
            <a:ext cx="9692640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61664" y="3448812"/>
            <a:ext cx="3446272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8480" y="3448812"/>
            <a:ext cx="247700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754112" y="3448812"/>
            <a:ext cx="2477008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1" Type="http://schemas.openxmlformats.org/officeDocument/2006/relationships/image" Target="../media/image20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4" Type="http://schemas.openxmlformats.org/officeDocument/2006/relationships/image" Target="../media/image23.pn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357" y="3557656"/>
            <a:ext cx="10241915" cy="0"/>
          </a:xfrm>
          <a:custGeom>
            <a:avLst/>
            <a:gdLst/>
            <a:ahLst/>
            <a:cxnLst/>
            <a:rect l="l" t="t" r="r" b="b"/>
            <a:pathLst>
              <a:path w="10241915" h="0">
                <a:moveTo>
                  <a:pt x="0" y="0"/>
                </a:moveTo>
                <a:lnTo>
                  <a:pt x="1024162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13650" y="24001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017" y="150356"/>
            <a:ext cx="10241915" cy="0"/>
          </a:xfrm>
          <a:custGeom>
            <a:avLst/>
            <a:gdLst/>
            <a:ahLst/>
            <a:cxnLst/>
            <a:rect l="l" t="t" r="r" b="b"/>
            <a:pathLst>
              <a:path w="10241915" h="0">
                <a:moveTo>
                  <a:pt x="1024162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5128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831"/>
                </a:lnTo>
                <a:lnTo>
                  <a:pt x="44335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569316" y="35128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831"/>
                </a:moveTo>
                <a:lnTo>
                  <a:pt x="44335" y="44831"/>
                </a:lnTo>
                <a:lnTo>
                  <a:pt x="4433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569316" y="15035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335" y="44831"/>
                </a:moveTo>
                <a:lnTo>
                  <a:pt x="4433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335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570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134350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55900" y="515677"/>
            <a:ext cx="885825" cy="159385"/>
            <a:chOff x="455900" y="515677"/>
            <a:chExt cx="885825" cy="159385"/>
          </a:xfrm>
        </p:grpSpPr>
        <p:sp>
          <p:nvSpPr>
            <p:cNvPr id="13" name="object 13"/>
            <p:cNvSpPr/>
            <p:nvPr/>
          </p:nvSpPr>
          <p:spPr>
            <a:xfrm>
              <a:off x="455900" y="530351"/>
              <a:ext cx="159467" cy="14155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5674" y="522151"/>
              <a:ext cx="24130" cy="149860"/>
            </a:xfrm>
            <a:custGeom>
              <a:avLst/>
              <a:gdLst/>
              <a:ahLst/>
              <a:cxnLst/>
              <a:rect l="l" t="t" r="r" b="b"/>
              <a:pathLst>
                <a:path w="24129" h="149859">
                  <a:moveTo>
                    <a:pt x="20715" y="44883"/>
                  </a:moveTo>
                  <a:lnTo>
                    <a:pt x="2805" y="44883"/>
                  </a:lnTo>
                  <a:lnTo>
                    <a:pt x="2805" y="149757"/>
                  </a:lnTo>
                  <a:lnTo>
                    <a:pt x="20715" y="149757"/>
                  </a:lnTo>
                  <a:lnTo>
                    <a:pt x="20715" y="44883"/>
                  </a:lnTo>
                  <a:close/>
                </a:path>
                <a:path w="24129" h="149859">
                  <a:moveTo>
                    <a:pt x="18773" y="0"/>
                  </a:moveTo>
                  <a:lnTo>
                    <a:pt x="4963" y="0"/>
                  </a:lnTo>
                  <a:lnTo>
                    <a:pt x="0" y="4747"/>
                  </a:lnTo>
                  <a:lnTo>
                    <a:pt x="0" y="18773"/>
                  </a:lnTo>
                  <a:lnTo>
                    <a:pt x="4963" y="23305"/>
                  </a:lnTo>
                  <a:lnTo>
                    <a:pt x="18773" y="23305"/>
                  </a:lnTo>
                  <a:lnTo>
                    <a:pt x="23736" y="18773"/>
                  </a:lnTo>
                  <a:lnTo>
                    <a:pt x="23736" y="4747"/>
                  </a:lnTo>
                  <a:lnTo>
                    <a:pt x="1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81852" y="564446"/>
              <a:ext cx="83078" cy="1100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785862" y="518267"/>
              <a:ext cx="183635" cy="1562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94227" y="515677"/>
              <a:ext cx="190692" cy="1588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15777" y="518267"/>
              <a:ext cx="125459" cy="15623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459569" y="522151"/>
            <a:ext cx="1585595" cy="435609"/>
            <a:chOff x="459569" y="522151"/>
            <a:chExt cx="1585595" cy="435609"/>
          </a:xfrm>
        </p:grpSpPr>
        <p:sp>
          <p:nvSpPr>
            <p:cNvPr id="20" name="object 20"/>
            <p:cNvSpPr/>
            <p:nvPr/>
          </p:nvSpPr>
          <p:spPr>
            <a:xfrm>
              <a:off x="1400146" y="531646"/>
              <a:ext cx="88257" cy="1428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59569" y="522151"/>
              <a:ext cx="1585460" cy="43542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449927" y="1078428"/>
            <a:ext cx="1491615" cy="253365"/>
            <a:chOff x="449927" y="1078428"/>
            <a:chExt cx="1491615" cy="253365"/>
          </a:xfrm>
        </p:grpSpPr>
        <p:sp>
          <p:nvSpPr>
            <p:cNvPr id="23" name="object 23"/>
            <p:cNvSpPr/>
            <p:nvPr/>
          </p:nvSpPr>
          <p:spPr>
            <a:xfrm>
              <a:off x="449927" y="1078428"/>
              <a:ext cx="1457516" cy="25336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926037" y="1291376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39" h="16509">
                  <a:moveTo>
                    <a:pt x="11747" y="0"/>
                  </a:moveTo>
                  <a:lnTo>
                    <a:pt x="3410" y="0"/>
                  </a:lnTo>
                  <a:lnTo>
                    <a:pt x="0" y="3284"/>
                  </a:lnTo>
                  <a:lnTo>
                    <a:pt x="0" y="12757"/>
                  </a:lnTo>
                  <a:lnTo>
                    <a:pt x="3410" y="16042"/>
                  </a:lnTo>
                  <a:lnTo>
                    <a:pt x="7578" y="16042"/>
                  </a:lnTo>
                  <a:lnTo>
                    <a:pt x="11747" y="16042"/>
                  </a:lnTo>
                  <a:lnTo>
                    <a:pt x="15157" y="12757"/>
                  </a:lnTo>
                  <a:lnTo>
                    <a:pt x="15157" y="3284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8185043" y="843295"/>
            <a:ext cx="1303020" cy="254000"/>
            <a:chOff x="8185043" y="843295"/>
            <a:chExt cx="1303020" cy="254000"/>
          </a:xfrm>
        </p:grpSpPr>
        <p:sp>
          <p:nvSpPr>
            <p:cNvPr id="26" name="object 26"/>
            <p:cNvSpPr/>
            <p:nvPr/>
          </p:nvSpPr>
          <p:spPr>
            <a:xfrm>
              <a:off x="8185036" y="849617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5" h="243840">
                  <a:moveTo>
                    <a:pt x="168681" y="13589"/>
                  </a:moveTo>
                  <a:lnTo>
                    <a:pt x="0" y="13589"/>
                  </a:lnTo>
                  <a:lnTo>
                    <a:pt x="0" y="37719"/>
                  </a:lnTo>
                  <a:lnTo>
                    <a:pt x="69443" y="37719"/>
                  </a:lnTo>
                  <a:lnTo>
                    <a:pt x="69443" y="243459"/>
                  </a:lnTo>
                  <a:lnTo>
                    <a:pt x="98894" y="243459"/>
                  </a:lnTo>
                  <a:lnTo>
                    <a:pt x="98894" y="37719"/>
                  </a:lnTo>
                  <a:lnTo>
                    <a:pt x="168681" y="37719"/>
                  </a:lnTo>
                  <a:lnTo>
                    <a:pt x="168681" y="13589"/>
                  </a:lnTo>
                  <a:close/>
                </a:path>
                <a:path w="239395" h="243840">
                  <a:moveTo>
                    <a:pt x="234302" y="72936"/>
                  </a:moveTo>
                  <a:lnTo>
                    <a:pt x="205193" y="72936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36"/>
                  </a:lnTo>
                  <a:close/>
                </a:path>
                <a:path w="239395" h="243840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78" y="1384"/>
                  </a:lnTo>
                  <a:lnTo>
                    <a:pt x="206070" y="5257"/>
                  </a:lnTo>
                  <a:lnTo>
                    <a:pt x="202069" y="11239"/>
                  </a:lnTo>
                  <a:lnTo>
                    <a:pt x="200634" y="18935"/>
                  </a:lnTo>
                  <a:lnTo>
                    <a:pt x="202069" y="26771"/>
                  </a:lnTo>
                  <a:lnTo>
                    <a:pt x="206070" y="32740"/>
                  </a:lnTo>
                  <a:lnTo>
                    <a:pt x="212178" y="36537"/>
                  </a:lnTo>
                  <a:lnTo>
                    <a:pt x="219925" y="37871"/>
                  </a:lnTo>
                  <a:lnTo>
                    <a:pt x="227672" y="36537"/>
                  </a:lnTo>
                  <a:lnTo>
                    <a:pt x="233768" y="32740"/>
                  </a:lnTo>
                  <a:lnTo>
                    <a:pt x="237769" y="26771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8451675" y="867844"/>
              <a:ext cx="264247" cy="2293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754955" y="843295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8826357" y="918344"/>
              <a:ext cx="125899" cy="17885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8978558" y="918344"/>
              <a:ext cx="144836" cy="17885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9157587" y="849608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223588" y="867844"/>
              <a:ext cx="264212" cy="22935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4681099" y="843295"/>
            <a:ext cx="1355090" cy="254000"/>
            <a:chOff x="4681099" y="843295"/>
            <a:chExt cx="1355090" cy="254000"/>
          </a:xfrm>
        </p:grpSpPr>
        <p:sp>
          <p:nvSpPr>
            <p:cNvPr id="34" name="object 34"/>
            <p:cNvSpPr/>
            <p:nvPr/>
          </p:nvSpPr>
          <p:spPr>
            <a:xfrm>
              <a:off x="4681099" y="862934"/>
              <a:ext cx="159565" cy="23005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871561" y="852063"/>
              <a:ext cx="135718" cy="24513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5048416" y="918344"/>
              <a:ext cx="135017" cy="1788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5216293" y="843295"/>
              <a:ext cx="283991" cy="25390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5526587" y="918344"/>
              <a:ext cx="144836" cy="17885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5705617" y="849608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5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5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5771617" y="867844"/>
              <a:ext cx="264248" cy="2293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2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06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55900" y="515677"/>
            <a:ext cx="885825" cy="159385"/>
            <a:chOff x="455900" y="515677"/>
            <a:chExt cx="885825" cy="159385"/>
          </a:xfrm>
        </p:grpSpPr>
        <p:sp>
          <p:nvSpPr>
            <p:cNvPr id="5" name="object 5"/>
            <p:cNvSpPr/>
            <p:nvPr/>
          </p:nvSpPr>
          <p:spPr>
            <a:xfrm>
              <a:off x="455900" y="530351"/>
              <a:ext cx="159467" cy="14155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35674" y="522151"/>
              <a:ext cx="24130" cy="149860"/>
            </a:xfrm>
            <a:custGeom>
              <a:avLst/>
              <a:gdLst/>
              <a:ahLst/>
              <a:cxnLst/>
              <a:rect l="l" t="t" r="r" b="b"/>
              <a:pathLst>
                <a:path w="24129" h="149859">
                  <a:moveTo>
                    <a:pt x="20715" y="44883"/>
                  </a:moveTo>
                  <a:lnTo>
                    <a:pt x="2805" y="44883"/>
                  </a:lnTo>
                  <a:lnTo>
                    <a:pt x="2805" y="149757"/>
                  </a:lnTo>
                  <a:lnTo>
                    <a:pt x="20715" y="149757"/>
                  </a:lnTo>
                  <a:lnTo>
                    <a:pt x="20715" y="44883"/>
                  </a:lnTo>
                  <a:close/>
                </a:path>
                <a:path w="24129" h="149859">
                  <a:moveTo>
                    <a:pt x="18773" y="0"/>
                  </a:moveTo>
                  <a:lnTo>
                    <a:pt x="4963" y="0"/>
                  </a:lnTo>
                  <a:lnTo>
                    <a:pt x="0" y="4747"/>
                  </a:lnTo>
                  <a:lnTo>
                    <a:pt x="0" y="18773"/>
                  </a:lnTo>
                  <a:lnTo>
                    <a:pt x="4963" y="23305"/>
                  </a:lnTo>
                  <a:lnTo>
                    <a:pt x="18773" y="23305"/>
                  </a:lnTo>
                  <a:lnTo>
                    <a:pt x="23736" y="18773"/>
                  </a:lnTo>
                  <a:lnTo>
                    <a:pt x="23736" y="4747"/>
                  </a:lnTo>
                  <a:lnTo>
                    <a:pt x="1877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1852" y="564446"/>
              <a:ext cx="83078" cy="1100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785862" y="518267"/>
              <a:ext cx="183635" cy="1562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94227" y="515677"/>
              <a:ext cx="190692" cy="15882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15777" y="518267"/>
              <a:ext cx="125459" cy="15623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400146" y="522151"/>
            <a:ext cx="645160" cy="198120"/>
            <a:chOff x="1400146" y="522151"/>
            <a:chExt cx="645160" cy="198120"/>
          </a:xfrm>
        </p:grpSpPr>
        <p:sp>
          <p:nvSpPr>
            <p:cNvPr id="12" name="object 12"/>
            <p:cNvSpPr/>
            <p:nvPr/>
          </p:nvSpPr>
          <p:spPr>
            <a:xfrm>
              <a:off x="1400146" y="531646"/>
              <a:ext cx="88257" cy="1428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11169" y="564446"/>
              <a:ext cx="247509" cy="11005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80452" y="522151"/>
              <a:ext cx="147210" cy="15234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48572" y="564446"/>
              <a:ext cx="96457" cy="15579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459569" y="780632"/>
            <a:ext cx="918844" cy="177165"/>
            <a:chOff x="459569" y="780632"/>
            <a:chExt cx="918844" cy="177165"/>
          </a:xfrm>
        </p:grpSpPr>
        <p:sp>
          <p:nvSpPr>
            <p:cNvPr id="17" name="object 17"/>
            <p:cNvSpPr/>
            <p:nvPr/>
          </p:nvSpPr>
          <p:spPr>
            <a:xfrm>
              <a:off x="459569" y="780632"/>
              <a:ext cx="88257" cy="14285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67549" y="780632"/>
              <a:ext cx="295025" cy="14285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82298" y="780632"/>
              <a:ext cx="88257" cy="14285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998521" y="813432"/>
              <a:ext cx="145009" cy="10746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75230" y="813432"/>
              <a:ext cx="145009" cy="10746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45487" y="896079"/>
              <a:ext cx="33020" cy="61594"/>
            </a:xfrm>
            <a:custGeom>
              <a:avLst/>
              <a:gdLst/>
              <a:ahLst/>
              <a:cxnLst/>
              <a:rect l="l" t="t" r="r" b="b"/>
              <a:pathLst>
                <a:path w="33019" h="61594">
                  <a:moveTo>
                    <a:pt x="17694" y="0"/>
                  </a:moveTo>
                  <a:lnTo>
                    <a:pt x="10573" y="0"/>
                  </a:lnTo>
                  <a:lnTo>
                    <a:pt x="4531" y="4747"/>
                  </a:lnTo>
                  <a:lnTo>
                    <a:pt x="4531" y="20715"/>
                  </a:lnTo>
                  <a:lnTo>
                    <a:pt x="10357" y="25031"/>
                  </a:lnTo>
                  <a:lnTo>
                    <a:pt x="18773" y="25031"/>
                  </a:lnTo>
                  <a:lnTo>
                    <a:pt x="19636" y="24815"/>
                  </a:lnTo>
                  <a:lnTo>
                    <a:pt x="18298" y="32995"/>
                  </a:lnTo>
                  <a:lnTo>
                    <a:pt x="14430" y="40244"/>
                  </a:lnTo>
                  <a:lnTo>
                    <a:pt x="8257" y="46360"/>
                  </a:lnTo>
                  <a:lnTo>
                    <a:pt x="0" y="51141"/>
                  </a:lnTo>
                  <a:lnTo>
                    <a:pt x="4315" y="61499"/>
                  </a:lnTo>
                  <a:lnTo>
                    <a:pt x="16231" y="54800"/>
                  </a:lnTo>
                  <a:lnTo>
                    <a:pt x="25193" y="45612"/>
                  </a:lnTo>
                  <a:lnTo>
                    <a:pt x="30837" y="34279"/>
                  </a:lnTo>
                  <a:lnTo>
                    <a:pt x="32799" y="21147"/>
                  </a:lnTo>
                  <a:lnTo>
                    <a:pt x="31774" y="12289"/>
                  </a:lnTo>
                  <a:lnTo>
                    <a:pt x="28807" y="5637"/>
                  </a:lnTo>
                  <a:lnTo>
                    <a:pt x="24060" y="1453"/>
                  </a:lnTo>
                  <a:lnTo>
                    <a:pt x="1769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1451871" y="779337"/>
            <a:ext cx="474980" cy="144145"/>
            <a:chOff x="1451871" y="779337"/>
            <a:chExt cx="474980" cy="144145"/>
          </a:xfrm>
        </p:grpSpPr>
        <p:sp>
          <p:nvSpPr>
            <p:cNvPr id="24" name="object 24"/>
            <p:cNvSpPr/>
            <p:nvPr/>
          </p:nvSpPr>
          <p:spPr>
            <a:xfrm>
              <a:off x="1451871" y="779337"/>
              <a:ext cx="18415" cy="141605"/>
            </a:xfrm>
            <a:custGeom>
              <a:avLst/>
              <a:gdLst/>
              <a:ahLst/>
              <a:cxnLst/>
              <a:rect l="l" t="t" r="r" b="b"/>
              <a:pathLst>
                <a:path w="18415" h="141605">
                  <a:moveTo>
                    <a:pt x="18126" y="0"/>
                  </a:moveTo>
                  <a:lnTo>
                    <a:pt x="0" y="0"/>
                  </a:lnTo>
                  <a:lnTo>
                    <a:pt x="0" y="141557"/>
                  </a:lnTo>
                  <a:lnTo>
                    <a:pt x="18126" y="141557"/>
                  </a:lnTo>
                  <a:lnTo>
                    <a:pt x="181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503962" y="813432"/>
              <a:ext cx="84157" cy="10746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619603" y="813432"/>
              <a:ext cx="84157" cy="107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28792" y="813432"/>
              <a:ext cx="89120" cy="11005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42663" y="813432"/>
              <a:ext cx="84157" cy="107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449927" y="1078428"/>
            <a:ext cx="1491615" cy="253365"/>
            <a:chOff x="449927" y="1078428"/>
            <a:chExt cx="1491615" cy="253365"/>
          </a:xfrm>
        </p:grpSpPr>
        <p:sp>
          <p:nvSpPr>
            <p:cNvPr id="30" name="object 30"/>
            <p:cNvSpPr/>
            <p:nvPr/>
          </p:nvSpPr>
          <p:spPr>
            <a:xfrm>
              <a:off x="449927" y="1078428"/>
              <a:ext cx="1457516" cy="2533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926037" y="1291376"/>
              <a:ext cx="15240" cy="16510"/>
            </a:xfrm>
            <a:custGeom>
              <a:avLst/>
              <a:gdLst/>
              <a:ahLst/>
              <a:cxnLst/>
              <a:rect l="l" t="t" r="r" b="b"/>
              <a:pathLst>
                <a:path w="15239" h="16509">
                  <a:moveTo>
                    <a:pt x="11747" y="0"/>
                  </a:moveTo>
                  <a:lnTo>
                    <a:pt x="3410" y="0"/>
                  </a:lnTo>
                  <a:lnTo>
                    <a:pt x="0" y="3284"/>
                  </a:lnTo>
                  <a:lnTo>
                    <a:pt x="0" y="12757"/>
                  </a:lnTo>
                  <a:lnTo>
                    <a:pt x="3410" y="16042"/>
                  </a:lnTo>
                  <a:lnTo>
                    <a:pt x="7578" y="16042"/>
                  </a:lnTo>
                  <a:lnTo>
                    <a:pt x="11747" y="16042"/>
                  </a:lnTo>
                  <a:lnTo>
                    <a:pt x="15157" y="12757"/>
                  </a:lnTo>
                  <a:lnTo>
                    <a:pt x="15157" y="3284"/>
                  </a:lnTo>
                  <a:lnTo>
                    <a:pt x="117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83357" y="3557656"/>
            <a:ext cx="10241915" cy="0"/>
          </a:xfrm>
          <a:custGeom>
            <a:avLst/>
            <a:gdLst/>
            <a:ahLst/>
            <a:cxnLst/>
            <a:rect l="l" t="t" r="r" b="b"/>
            <a:pathLst>
              <a:path w="10241915" h="0">
                <a:moveTo>
                  <a:pt x="0" y="0"/>
                </a:moveTo>
                <a:lnTo>
                  <a:pt x="10241622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0613650" y="24001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239017" y="150356"/>
            <a:ext cx="10241915" cy="0"/>
          </a:xfrm>
          <a:custGeom>
            <a:avLst/>
            <a:gdLst/>
            <a:ahLst/>
            <a:cxnLst/>
            <a:rect l="l" t="t" r="r" b="b"/>
            <a:pathLst>
              <a:path w="10241915" h="0">
                <a:moveTo>
                  <a:pt x="1024162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50350" y="35128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0"/>
                </a:moveTo>
                <a:lnTo>
                  <a:pt x="0" y="44831"/>
                </a:lnTo>
                <a:lnTo>
                  <a:pt x="44335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0569316" y="3512822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0" y="44831"/>
                </a:moveTo>
                <a:lnTo>
                  <a:pt x="44335" y="44831"/>
                </a:lnTo>
                <a:lnTo>
                  <a:pt x="4433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0569316" y="15035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335" y="44831"/>
                </a:moveTo>
                <a:lnTo>
                  <a:pt x="4433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50350" y="150357"/>
            <a:ext cx="44450" cy="45085"/>
          </a:xfrm>
          <a:custGeom>
            <a:avLst/>
            <a:gdLst/>
            <a:ahLst/>
            <a:cxnLst/>
            <a:rect l="l" t="t" r="r" b="b"/>
            <a:pathLst>
              <a:path w="44450" h="45085">
                <a:moveTo>
                  <a:pt x="44335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2020-09-30T06:09:54Z</dcterms:created>
  <dcterms:modified xsi:type="dcterms:W3CDTF">2020-09-30T06:09:54Z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