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9575800"/>
  <p:notesSz cx="20104100" cy="95758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968498"/>
            <a:ext cx="17088486" cy="20109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5362448"/>
            <a:ext cx="14072870" cy="23939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202434"/>
            <a:ext cx="8745284" cy="63200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202434"/>
            <a:ext cx="8745284" cy="63200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9228" y="69228"/>
            <a:ext cx="19965670" cy="9436735"/>
          </a:xfrm>
          <a:custGeom>
            <a:avLst/>
            <a:gdLst/>
            <a:ahLst/>
            <a:cxnLst/>
            <a:rect l="l" t="t" r="r" b="b"/>
            <a:pathLst>
              <a:path w="19965670" h="9436735">
                <a:moveTo>
                  <a:pt x="0" y="9436414"/>
                </a:moveTo>
                <a:lnTo>
                  <a:pt x="19965588" y="9436414"/>
                </a:lnTo>
                <a:lnTo>
                  <a:pt x="19965588" y="0"/>
                </a:lnTo>
                <a:lnTo>
                  <a:pt x="0" y="0"/>
                </a:lnTo>
                <a:lnTo>
                  <a:pt x="0" y="9436414"/>
                </a:lnTo>
                <a:close/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383032"/>
            <a:ext cx="18093690" cy="15321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202434"/>
            <a:ext cx="18093690" cy="63200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8905494"/>
            <a:ext cx="6433312" cy="478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8905494"/>
            <a:ext cx="4623943" cy="478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8905494"/>
            <a:ext cx="4623943" cy="478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0.png"/><Relationship Id="rId11" Type="http://schemas.openxmlformats.org/officeDocument/2006/relationships/image" Target="../media/image2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852" y="251186"/>
            <a:ext cx="0" cy="9112250"/>
          </a:xfrm>
          <a:custGeom>
            <a:avLst/>
            <a:gdLst/>
            <a:ahLst/>
            <a:cxnLst/>
            <a:rect l="l" t="t" r="r" b="b"/>
            <a:pathLst>
              <a:path w="0" h="9112250">
                <a:moveTo>
                  <a:pt x="0" y="0"/>
                </a:moveTo>
                <a:lnTo>
                  <a:pt x="0" y="9111943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0937" y="9442020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0" y="0"/>
                </a:moveTo>
                <a:lnTo>
                  <a:pt x="19641543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71204" y="211738"/>
            <a:ext cx="0" cy="9112250"/>
          </a:xfrm>
          <a:custGeom>
            <a:avLst/>
            <a:gdLst/>
            <a:ahLst/>
            <a:cxnLst/>
            <a:rect l="l" t="t" r="r" b="b"/>
            <a:pathLst>
              <a:path w="0" h="9112250">
                <a:moveTo>
                  <a:pt x="0" y="9111943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1575" y="132848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19641543" y="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2852" y="9402574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0"/>
                </a:moveTo>
                <a:lnTo>
                  <a:pt x="0" y="39445"/>
                </a:lnTo>
                <a:lnTo>
                  <a:pt x="39366" y="39445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31839" y="9402574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39445"/>
                </a:moveTo>
                <a:lnTo>
                  <a:pt x="39366" y="39445"/>
                </a:lnTo>
                <a:lnTo>
                  <a:pt x="39366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31839" y="132850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39445"/>
                </a:moveTo>
                <a:lnTo>
                  <a:pt x="39366" y="0"/>
                </a:ln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32852" y="132850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0"/>
                </a:moveTo>
                <a:lnTo>
                  <a:pt x="0" y="0"/>
                </a:lnTo>
                <a:lnTo>
                  <a:pt x="0" y="39445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685756" y="0"/>
            <a:ext cx="0" cy="9575165"/>
          </a:xfrm>
          <a:custGeom>
            <a:avLst/>
            <a:gdLst/>
            <a:ahLst/>
            <a:cxnLst/>
            <a:rect l="l" t="t" r="r" b="b"/>
            <a:pathLst>
              <a:path w="0" h="9575165">
                <a:moveTo>
                  <a:pt x="0" y="0"/>
                </a:moveTo>
                <a:lnTo>
                  <a:pt x="0" y="9574871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365901" y="0"/>
            <a:ext cx="0" cy="9575165"/>
          </a:xfrm>
          <a:custGeom>
            <a:avLst/>
            <a:gdLst/>
            <a:ahLst/>
            <a:cxnLst/>
            <a:rect l="l" t="t" r="r" b="b"/>
            <a:pathLst>
              <a:path w="0" h="9575165">
                <a:moveTo>
                  <a:pt x="0" y="0"/>
                </a:moveTo>
                <a:lnTo>
                  <a:pt x="0" y="9574871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621529" y="728824"/>
            <a:ext cx="1293495" cy="285115"/>
            <a:chOff x="621529" y="728824"/>
            <a:chExt cx="1293495" cy="285115"/>
          </a:xfrm>
        </p:grpSpPr>
        <p:sp>
          <p:nvSpPr>
            <p:cNvPr id="13" name="object 13"/>
            <p:cNvSpPr/>
            <p:nvPr/>
          </p:nvSpPr>
          <p:spPr>
            <a:xfrm>
              <a:off x="621525" y="740445"/>
              <a:ext cx="363220" cy="269240"/>
            </a:xfrm>
            <a:custGeom>
              <a:avLst/>
              <a:gdLst/>
              <a:ahLst/>
              <a:cxnLst/>
              <a:rect l="l" t="t" r="r" b="b"/>
              <a:pathLst>
                <a:path w="363219" h="269240">
                  <a:moveTo>
                    <a:pt x="286270" y="14732"/>
                  </a:moveTo>
                  <a:lnTo>
                    <a:pt x="254889" y="14732"/>
                  </a:lnTo>
                  <a:lnTo>
                    <a:pt x="227774" y="153022"/>
                  </a:lnTo>
                  <a:lnTo>
                    <a:pt x="217487" y="215074"/>
                  </a:lnTo>
                  <a:lnTo>
                    <a:pt x="214223" y="236308"/>
                  </a:lnTo>
                  <a:lnTo>
                    <a:pt x="212674" y="236308"/>
                  </a:lnTo>
                  <a:lnTo>
                    <a:pt x="208407" y="215011"/>
                  </a:lnTo>
                  <a:lnTo>
                    <a:pt x="194462" y="153022"/>
                  </a:lnTo>
                  <a:lnTo>
                    <a:pt x="159981" y="14732"/>
                  </a:lnTo>
                  <a:lnTo>
                    <a:pt x="127838" y="14732"/>
                  </a:lnTo>
                  <a:lnTo>
                    <a:pt x="92583" y="153022"/>
                  </a:lnTo>
                  <a:lnTo>
                    <a:pt x="83629" y="194233"/>
                  </a:lnTo>
                  <a:lnTo>
                    <a:pt x="79451" y="215074"/>
                  </a:lnTo>
                  <a:lnTo>
                    <a:pt x="75539" y="236308"/>
                  </a:lnTo>
                  <a:lnTo>
                    <a:pt x="73990" y="236308"/>
                  </a:lnTo>
                  <a:lnTo>
                    <a:pt x="63690" y="173609"/>
                  </a:lnTo>
                  <a:lnTo>
                    <a:pt x="60045" y="153022"/>
                  </a:lnTo>
                  <a:lnTo>
                    <a:pt x="33705" y="14732"/>
                  </a:lnTo>
                  <a:lnTo>
                    <a:pt x="0" y="14732"/>
                  </a:lnTo>
                  <a:lnTo>
                    <a:pt x="53848" y="268846"/>
                  </a:lnTo>
                  <a:lnTo>
                    <a:pt x="93738" y="268846"/>
                  </a:lnTo>
                  <a:lnTo>
                    <a:pt x="130543" y="115443"/>
                  </a:lnTo>
                  <a:lnTo>
                    <a:pt x="139649" y="71589"/>
                  </a:lnTo>
                  <a:lnTo>
                    <a:pt x="142557" y="55791"/>
                  </a:lnTo>
                  <a:lnTo>
                    <a:pt x="144106" y="55791"/>
                  </a:lnTo>
                  <a:lnTo>
                    <a:pt x="149288" y="86347"/>
                  </a:lnTo>
                  <a:lnTo>
                    <a:pt x="152107" y="100736"/>
                  </a:lnTo>
                  <a:lnTo>
                    <a:pt x="155333" y="115443"/>
                  </a:lnTo>
                  <a:lnTo>
                    <a:pt x="192913" y="268846"/>
                  </a:lnTo>
                  <a:lnTo>
                    <a:pt x="233197" y="268846"/>
                  </a:lnTo>
                  <a:lnTo>
                    <a:pt x="286270" y="14732"/>
                  </a:lnTo>
                  <a:close/>
                </a:path>
                <a:path w="363219" h="269240">
                  <a:moveTo>
                    <a:pt x="357746" y="80581"/>
                  </a:moveTo>
                  <a:lnTo>
                    <a:pt x="325589" y="80581"/>
                  </a:lnTo>
                  <a:lnTo>
                    <a:pt x="325589" y="268846"/>
                  </a:lnTo>
                  <a:lnTo>
                    <a:pt x="357746" y="268846"/>
                  </a:lnTo>
                  <a:lnTo>
                    <a:pt x="357746" y="80581"/>
                  </a:lnTo>
                  <a:close/>
                </a:path>
                <a:path w="363219" h="269240">
                  <a:moveTo>
                    <a:pt x="363169" y="20929"/>
                  </a:moveTo>
                  <a:lnTo>
                    <a:pt x="361581" y="12420"/>
                  </a:lnTo>
                  <a:lnTo>
                    <a:pt x="357162" y="5816"/>
                  </a:lnTo>
                  <a:lnTo>
                    <a:pt x="350418" y="1536"/>
                  </a:lnTo>
                  <a:lnTo>
                    <a:pt x="341858" y="0"/>
                  </a:lnTo>
                  <a:lnTo>
                    <a:pt x="333298" y="1536"/>
                  </a:lnTo>
                  <a:lnTo>
                    <a:pt x="326555" y="5816"/>
                  </a:lnTo>
                  <a:lnTo>
                    <a:pt x="322148" y="12420"/>
                  </a:lnTo>
                  <a:lnTo>
                    <a:pt x="320560" y="20929"/>
                  </a:lnTo>
                  <a:lnTo>
                    <a:pt x="322148" y="29591"/>
                  </a:lnTo>
                  <a:lnTo>
                    <a:pt x="326555" y="36182"/>
                  </a:lnTo>
                  <a:lnTo>
                    <a:pt x="333298" y="40373"/>
                  </a:lnTo>
                  <a:lnTo>
                    <a:pt x="341858" y="41846"/>
                  </a:lnTo>
                  <a:lnTo>
                    <a:pt x="350418" y="40373"/>
                  </a:lnTo>
                  <a:lnTo>
                    <a:pt x="357162" y="36182"/>
                  </a:lnTo>
                  <a:lnTo>
                    <a:pt x="361581" y="29591"/>
                  </a:lnTo>
                  <a:lnTo>
                    <a:pt x="363169" y="209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022663" y="816372"/>
              <a:ext cx="149141" cy="19756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207056" y="733473"/>
              <a:ext cx="156845" cy="276225"/>
            </a:xfrm>
            <a:custGeom>
              <a:avLst/>
              <a:gdLst/>
              <a:ahLst/>
              <a:cxnLst/>
              <a:rect l="l" t="t" r="r" b="b"/>
              <a:pathLst>
                <a:path w="156844" h="276225">
                  <a:moveTo>
                    <a:pt x="31765" y="0"/>
                  </a:moveTo>
                  <a:lnTo>
                    <a:pt x="0" y="0"/>
                  </a:lnTo>
                  <a:lnTo>
                    <a:pt x="0" y="275815"/>
                  </a:lnTo>
                  <a:lnTo>
                    <a:pt x="31765" y="275815"/>
                  </a:lnTo>
                  <a:lnTo>
                    <a:pt x="31765" y="226230"/>
                  </a:lnTo>
                  <a:lnTo>
                    <a:pt x="66629" y="185555"/>
                  </a:lnTo>
                  <a:lnTo>
                    <a:pt x="121637" y="275815"/>
                  </a:lnTo>
                  <a:lnTo>
                    <a:pt x="156502" y="275815"/>
                  </a:lnTo>
                  <a:lnTo>
                    <a:pt x="85611" y="163474"/>
                  </a:lnTo>
                  <a:lnTo>
                    <a:pt x="148367" y="87548"/>
                  </a:lnTo>
                  <a:lnTo>
                    <a:pt x="112340" y="87548"/>
                  </a:lnTo>
                  <a:lnTo>
                    <a:pt x="32927" y="185943"/>
                  </a:lnTo>
                  <a:lnTo>
                    <a:pt x="31765" y="185943"/>
                  </a:lnTo>
                  <a:lnTo>
                    <a:pt x="3176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4405" y="816372"/>
              <a:ext cx="159988" cy="1975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576654" y="728825"/>
              <a:ext cx="182880" cy="285115"/>
            </a:xfrm>
            <a:custGeom>
              <a:avLst/>
              <a:gdLst/>
              <a:ahLst/>
              <a:cxnLst/>
              <a:rect l="l" t="t" r="r" b="b"/>
              <a:pathLst>
                <a:path w="182880" h="285115">
                  <a:moveTo>
                    <a:pt x="52298" y="281635"/>
                  </a:moveTo>
                  <a:lnTo>
                    <a:pt x="48031" y="257619"/>
                  </a:lnTo>
                  <a:lnTo>
                    <a:pt x="44932" y="258394"/>
                  </a:lnTo>
                  <a:lnTo>
                    <a:pt x="36410" y="258394"/>
                  </a:lnTo>
                  <a:lnTo>
                    <a:pt x="32143" y="254901"/>
                  </a:lnTo>
                  <a:lnTo>
                    <a:pt x="32143" y="4648"/>
                  </a:lnTo>
                  <a:lnTo>
                    <a:pt x="0" y="4648"/>
                  </a:lnTo>
                  <a:lnTo>
                    <a:pt x="0" y="242506"/>
                  </a:lnTo>
                  <a:lnTo>
                    <a:pt x="1879" y="260604"/>
                  </a:lnTo>
                  <a:lnTo>
                    <a:pt x="7835" y="273977"/>
                  </a:lnTo>
                  <a:lnTo>
                    <a:pt x="18300" y="282270"/>
                  </a:lnTo>
                  <a:lnTo>
                    <a:pt x="33693" y="285115"/>
                  </a:lnTo>
                  <a:lnTo>
                    <a:pt x="41833" y="285115"/>
                  </a:lnTo>
                  <a:lnTo>
                    <a:pt x="47650" y="283959"/>
                  </a:lnTo>
                  <a:lnTo>
                    <a:pt x="52298" y="281635"/>
                  </a:lnTo>
                  <a:close/>
                </a:path>
                <a:path w="182880" h="285115">
                  <a:moveTo>
                    <a:pt x="182410" y="6197"/>
                  </a:moveTo>
                  <a:lnTo>
                    <a:pt x="175882" y="3759"/>
                  </a:lnTo>
                  <a:lnTo>
                    <a:pt x="168173" y="1803"/>
                  </a:lnTo>
                  <a:lnTo>
                    <a:pt x="159753" y="482"/>
                  </a:lnTo>
                  <a:lnTo>
                    <a:pt x="151041" y="0"/>
                  </a:lnTo>
                  <a:lnTo>
                    <a:pt x="126593" y="4419"/>
                  </a:lnTo>
                  <a:lnTo>
                    <a:pt x="109435" y="17005"/>
                  </a:lnTo>
                  <a:lnTo>
                    <a:pt x="99339" y="36779"/>
                  </a:lnTo>
                  <a:lnTo>
                    <a:pt x="96024" y="62763"/>
                  </a:lnTo>
                  <a:lnTo>
                    <a:pt x="96024" y="92202"/>
                  </a:lnTo>
                  <a:lnTo>
                    <a:pt x="70459" y="94145"/>
                  </a:lnTo>
                  <a:lnTo>
                    <a:pt x="70459" y="118160"/>
                  </a:lnTo>
                  <a:lnTo>
                    <a:pt x="96024" y="118160"/>
                  </a:lnTo>
                  <a:lnTo>
                    <a:pt x="96024" y="280466"/>
                  </a:lnTo>
                  <a:lnTo>
                    <a:pt x="128181" y="280466"/>
                  </a:lnTo>
                  <a:lnTo>
                    <a:pt x="128181" y="118160"/>
                  </a:lnTo>
                  <a:lnTo>
                    <a:pt x="167690" y="118160"/>
                  </a:lnTo>
                  <a:lnTo>
                    <a:pt x="167690" y="92202"/>
                  </a:lnTo>
                  <a:lnTo>
                    <a:pt x="128181" y="92202"/>
                  </a:lnTo>
                  <a:lnTo>
                    <a:pt x="128181" y="62763"/>
                  </a:lnTo>
                  <a:lnTo>
                    <a:pt x="129794" y="46875"/>
                  </a:lnTo>
                  <a:lnTo>
                    <a:pt x="134670" y="35356"/>
                  </a:lnTo>
                  <a:lnTo>
                    <a:pt x="142887" y="28333"/>
                  </a:lnTo>
                  <a:lnTo>
                    <a:pt x="154520" y="25958"/>
                  </a:lnTo>
                  <a:lnTo>
                    <a:pt x="161112" y="25958"/>
                  </a:lnTo>
                  <a:lnTo>
                    <a:pt x="168084" y="27508"/>
                  </a:lnTo>
                  <a:lnTo>
                    <a:pt x="175437" y="29832"/>
                  </a:lnTo>
                  <a:lnTo>
                    <a:pt x="182410" y="61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67016" y="816372"/>
              <a:ext cx="147592" cy="19756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1967679" y="733473"/>
            <a:ext cx="223520" cy="280670"/>
            <a:chOff x="1967679" y="733473"/>
            <a:chExt cx="223520" cy="280670"/>
          </a:xfrm>
        </p:grpSpPr>
        <p:sp>
          <p:nvSpPr>
            <p:cNvPr id="20" name="object 20"/>
            <p:cNvSpPr/>
            <p:nvPr/>
          </p:nvSpPr>
          <p:spPr>
            <a:xfrm>
              <a:off x="1967679" y="733473"/>
              <a:ext cx="52705" cy="280670"/>
            </a:xfrm>
            <a:custGeom>
              <a:avLst/>
              <a:gdLst/>
              <a:ahLst/>
              <a:cxnLst/>
              <a:rect l="l" t="t" r="r" b="b"/>
              <a:pathLst>
                <a:path w="52705" h="280669">
                  <a:moveTo>
                    <a:pt x="32152" y="0"/>
                  </a:moveTo>
                  <a:lnTo>
                    <a:pt x="0" y="0"/>
                  </a:lnTo>
                  <a:lnTo>
                    <a:pt x="0" y="237852"/>
                  </a:lnTo>
                  <a:lnTo>
                    <a:pt x="1888" y="255950"/>
                  </a:lnTo>
                  <a:lnTo>
                    <a:pt x="7844" y="269326"/>
                  </a:lnTo>
                  <a:lnTo>
                    <a:pt x="18303" y="277619"/>
                  </a:lnTo>
                  <a:lnTo>
                    <a:pt x="33702" y="280464"/>
                  </a:lnTo>
                  <a:lnTo>
                    <a:pt x="41837" y="280464"/>
                  </a:lnTo>
                  <a:lnTo>
                    <a:pt x="47647" y="279301"/>
                  </a:lnTo>
                  <a:lnTo>
                    <a:pt x="52296" y="276977"/>
                  </a:lnTo>
                  <a:lnTo>
                    <a:pt x="48035" y="252959"/>
                  </a:lnTo>
                  <a:lnTo>
                    <a:pt x="44936" y="253734"/>
                  </a:lnTo>
                  <a:lnTo>
                    <a:pt x="36413" y="253734"/>
                  </a:lnTo>
                  <a:lnTo>
                    <a:pt x="32152" y="250248"/>
                  </a:lnTo>
                  <a:lnTo>
                    <a:pt x="321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47945" y="821021"/>
              <a:ext cx="142943" cy="18826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2296644" y="740445"/>
            <a:ext cx="1143000" cy="356235"/>
            <a:chOff x="2296644" y="740445"/>
            <a:chExt cx="1143000" cy="356235"/>
          </a:xfrm>
        </p:grpSpPr>
        <p:sp>
          <p:nvSpPr>
            <p:cNvPr id="23" name="object 23"/>
            <p:cNvSpPr/>
            <p:nvPr/>
          </p:nvSpPr>
          <p:spPr>
            <a:xfrm>
              <a:off x="2296642" y="757501"/>
              <a:ext cx="287020" cy="256540"/>
            </a:xfrm>
            <a:custGeom>
              <a:avLst/>
              <a:gdLst/>
              <a:ahLst/>
              <a:cxnLst/>
              <a:rect l="l" t="t" r="r" b="b"/>
              <a:pathLst>
                <a:path w="287019" h="256540">
                  <a:moveTo>
                    <a:pt x="158432" y="177025"/>
                  </a:moveTo>
                  <a:lnTo>
                    <a:pt x="153466" y="143700"/>
                  </a:lnTo>
                  <a:lnTo>
                    <a:pt x="142214" y="124726"/>
                  </a:lnTo>
                  <a:lnTo>
                    <a:pt x="139306" y="119837"/>
                  </a:lnTo>
                  <a:lnTo>
                    <a:pt x="128219" y="112687"/>
                  </a:lnTo>
                  <a:lnTo>
                    <a:pt x="128219" y="177025"/>
                  </a:lnTo>
                  <a:lnTo>
                    <a:pt x="124929" y="199224"/>
                  </a:lnTo>
                  <a:lnTo>
                    <a:pt x="115874" y="216344"/>
                  </a:lnTo>
                  <a:lnTo>
                    <a:pt x="102235" y="227368"/>
                  </a:lnTo>
                  <a:lnTo>
                    <a:pt x="85217" y="231267"/>
                  </a:lnTo>
                  <a:lnTo>
                    <a:pt x="64274" y="226517"/>
                  </a:lnTo>
                  <a:lnTo>
                    <a:pt x="48082" y="212471"/>
                  </a:lnTo>
                  <a:lnTo>
                    <a:pt x="36893" y="189420"/>
                  </a:lnTo>
                  <a:lnTo>
                    <a:pt x="30988" y="157657"/>
                  </a:lnTo>
                  <a:lnTo>
                    <a:pt x="43345" y="142709"/>
                  </a:lnTo>
                  <a:lnTo>
                    <a:pt x="56603" y="132473"/>
                  </a:lnTo>
                  <a:lnTo>
                    <a:pt x="69938" y="126606"/>
                  </a:lnTo>
                  <a:lnTo>
                    <a:pt x="82511" y="124726"/>
                  </a:lnTo>
                  <a:lnTo>
                    <a:pt x="102565" y="128384"/>
                  </a:lnTo>
                  <a:lnTo>
                    <a:pt x="116840" y="138823"/>
                  </a:lnTo>
                  <a:lnTo>
                    <a:pt x="125374" y="155295"/>
                  </a:lnTo>
                  <a:lnTo>
                    <a:pt x="128219" y="177025"/>
                  </a:lnTo>
                  <a:lnTo>
                    <a:pt x="128219" y="112687"/>
                  </a:lnTo>
                  <a:lnTo>
                    <a:pt x="117081" y="105498"/>
                  </a:lnTo>
                  <a:lnTo>
                    <a:pt x="87934" y="100711"/>
                  </a:lnTo>
                  <a:lnTo>
                    <a:pt x="72593" y="102958"/>
                  </a:lnTo>
                  <a:lnTo>
                    <a:pt x="57327" y="109334"/>
                  </a:lnTo>
                  <a:lnTo>
                    <a:pt x="42938" y="119341"/>
                  </a:lnTo>
                  <a:lnTo>
                    <a:pt x="30213" y="132473"/>
                  </a:lnTo>
                  <a:lnTo>
                    <a:pt x="36017" y="82778"/>
                  </a:lnTo>
                  <a:lnTo>
                    <a:pt x="50253" y="50114"/>
                  </a:lnTo>
                  <a:lnTo>
                    <a:pt x="70739" y="32194"/>
                  </a:lnTo>
                  <a:lnTo>
                    <a:pt x="95288" y="26720"/>
                  </a:lnTo>
                  <a:lnTo>
                    <a:pt x="106819" y="28117"/>
                  </a:lnTo>
                  <a:lnTo>
                    <a:pt x="117805" y="32092"/>
                  </a:lnTo>
                  <a:lnTo>
                    <a:pt x="127698" y="38328"/>
                  </a:lnTo>
                  <a:lnTo>
                    <a:pt x="135966" y="46482"/>
                  </a:lnTo>
                  <a:lnTo>
                    <a:pt x="153441" y="26720"/>
                  </a:lnTo>
                  <a:lnTo>
                    <a:pt x="112814" y="1981"/>
                  </a:lnTo>
                  <a:lnTo>
                    <a:pt x="94132" y="0"/>
                  </a:lnTo>
                  <a:lnTo>
                    <a:pt x="58661" y="7531"/>
                  </a:lnTo>
                  <a:lnTo>
                    <a:pt x="28613" y="31572"/>
                  </a:lnTo>
                  <a:lnTo>
                    <a:pt x="7785" y="74193"/>
                  </a:lnTo>
                  <a:lnTo>
                    <a:pt x="0" y="137515"/>
                  </a:lnTo>
                  <a:lnTo>
                    <a:pt x="6502" y="189598"/>
                  </a:lnTo>
                  <a:lnTo>
                    <a:pt x="24447" y="226758"/>
                  </a:lnTo>
                  <a:lnTo>
                    <a:pt x="51473" y="249021"/>
                  </a:lnTo>
                  <a:lnTo>
                    <a:pt x="85217" y="256438"/>
                  </a:lnTo>
                  <a:lnTo>
                    <a:pt x="113487" y="250685"/>
                  </a:lnTo>
                  <a:lnTo>
                    <a:pt x="136791" y="234454"/>
                  </a:lnTo>
                  <a:lnTo>
                    <a:pt x="138798" y="231267"/>
                  </a:lnTo>
                  <a:lnTo>
                    <a:pt x="152603" y="209372"/>
                  </a:lnTo>
                  <a:lnTo>
                    <a:pt x="158432" y="177025"/>
                  </a:lnTo>
                  <a:close/>
                </a:path>
                <a:path w="287019" h="256540">
                  <a:moveTo>
                    <a:pt x="286461" y="142163"/>
                  </a:moveTo>
                  <a:lnTo>
                    <a:pt x="197370" y="142163"/>
                  </a:lnTo>
                  <a:lnTo>
                    <a:pt x="197370" y="166954"/>
                  </a:lnTo>
                  <a:lnTo>
                    <a:pt x="286461" y="166954"/>
                  </a:lnTo>
                  <a:lnTo>
                    <a:pt x="286461" y="14216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606781" y="816372"/>
              <a:ext cx="139069" cy="19756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774091" y="816372"/>
              <a:ext cx="159988" cy="19756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971074" y="740445"/>
              <a:ext cx="43180" cy="269240"/>
            </a:xfrm>
            <a:custGeom>
              <a:avLst/>
              <a:gdLst/>
              <a:ahLst/>
              <a:cxnLst/>
              <a:rect l="l" t="t" r="r" b="b"/>
              <a:pathLst>
                <a:path w="43180" h="269240">
                  <a:moveTo>
                    <a:pt x="37188" y="80575"/>
                  </a:moveTo>
                  <a:lnTo>
                    <a:pt x="5035" y="80575"/>
                  </a:lnTo>
                  <a:lnTo>
                    <a:pt x="5035" y="268842"/>
                  </a:lnTo>
                  <a:lnTo>
                    <a:pt x="37188" y="268842"/>
                  </a:lnTo>
                  <a:lnTo>
                    <a:pt x="37188" y="80575"/>
                  </a:lnTo>
                  <a:close/>
                </a:path>
                <a:path w="43180" h="269240">
                  <a:moveTo>
                    <a:pt x="21305" y="0"/>
                  </a:moveTo>
                  <a:lnTo>
                    <a:pt x="12747" y="1525"/>
                  </a:lnTo>
                  <a:lnTo>
                    <a:pt x="6004" y="5810"/>
                  </a:lnTo>
                  <a:lnTo>
                    <a:pt x="1585" y="12420"/>
                  </a:lnTo>
                  <a:lnTo>
                    <a:pt x="0" y="20918"/>
                  </a:lnTo>
                  <a:lnTo>
                    <a:pt x="1585" y="29580"/>
                  </a:lnTo>
                  <a:lnTo>
                    <a:pt x="6004" y="36171"/>
                  </a:lnTo>
                  <a:lnTo>
                    <a:pt x="12747" y="40366"/>
                  </a:lnTo>
                  <a:lnTo>
                    <a:pt x="21305" y="41837"/>
                  </a:lnTo>
                  <a:lnTo>
                    <a:pt x="29864" y="40366"/>
                  </a:lnTo>
                  <a:lnTo>
                    <a:pt x="36607" y="36171"/>
                  </a:lnTo>
                  <a:lnTo>
                    <a:pt x="41026" y="29580"/>
                  </a:lnTo>
                  <a:lnTo>
                    <a:pt x="42611" y="20918"/>
                  </a:lnTo>
                  <a:lnTo>
                    <a:pt x="41026" y="12420"/>
                  </a:lnTo>
                  <a:lnTo>
                    <a:pt x="36607" y="5810"/>
                  </a:lnTo>
                  <a:lnTo>
                    <a:pt x="29864" y="1525"/>
                  </a:lnTo>
                  <a:lnTo>
                    <a:pt x="2130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3043127" y="760589"/>
              <a:ext cx="117376" cy="2533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188309" y="740445"/>
              <a:ext cx="251460" cy="356235"/>
            </a:xfrm>
            <a:custGeom>
              <a:avLst/>
              <a:gdLst/>
              <a:ahLst/>
              <a:cxnLst/>
              <a:rect l="l" t="t" r="r" b="b"/>
              <a:pathLst>
                <a:path w="251460" h="356234">
                  <a:moveTo>
                    <a:pt x="37185" y="80581"/>
                  </a:moveTo>
                  <a:lnTo>
                    <a:pt x="5041" y="80581"/>
                  </a:lnTo>
                  <a:lnTo>
                    <a:pt x="5041" y="268846"/>
                  </a:lnTo>
                  <a:lnTo>
                    <a:pt x="37185" y="268846"/>
                  </a:lnTo>
                  <a:lnTo>
                    <a:pt x="37185" y="80581"/>
                  </a:lnTo>
                  <a:close/>
                </a:path>
                <a:path w="251460" h="356234">
                  <a:moveTo>
                    <a:pt x="42608" y="20929"/>
                  </a:moveTo>
                  <a:lnTo>
                    <a:pt x="41033" y="12420"/>
                  </a:lnTo>
                  <a:lnTo>
                    <a:pt x="36614" y="5816"/>
                  </a:lnTo>
                  <a:lnTo>
                    <a:pt x="29870" y="1536"/>
                  </a:lnTo>
                  <a:lnTo>
                    <a:pt x="21310" y="0"/>
                  </a:lnTo>
                  <a:lnTo>
                    <a:pt x="12750" y="1536"/>
                  </a:lnTo>
                  <a:lnTo>
                    <a:pt x="6007" y="5816"/>
                  </a:lnTo>
                  <a:lnTo>
                    <a:pt x="1587" y="12420"/>
                  </a:lnTo>
                  <a:lnTo>
                    <a:pt x="0" y="20929"/>
                  </a:lnTo>
                  <a:lnTo>
                    <a:pt x="1587" y="29591"/>
                  </a:lnTo>
                  <a:lnTo>
                    <a:pt x="6007" y="36182"/>
                  </a:lnTo>
                  <a:lnTo>
                    <a:pt x="12750" y="40373"/>
                  </a:lnTo>
                  <a:lnTo>
                    <a:pt x="21310" y="41846"/>
                  </a:lnTo>
                  <a:lnTo>
                    <a:pt x="29870" y="40373"/>
                  </a:lnTo>
                  <a:lnTo>
                    <a:pt x="36614" y="36182"/>
                  </a:lnTo>
                  <a:lnTo>
                    <a:pt x="41033" y="29591"/>
                  </a:lnTo>
                  <a:lnTo>
                    <a:pt x="42608" y="20929"/>
                  </a:lnTo>
                  <a:close/>
                </a:path>
                <a:path w="251460" h="356234">
                  <a:moveTo>
                    <a:pt x="251028" y="290156"/>
                  </a:moveTo>
                  <a:lnTo>
                    <a:pt x="246888" y="270065"/>
                  </a:lnTo>
                  <a:lnTo>
                    <a:pt x="245821" y="268846"/>
                  </a:lnTo>
                  <a:lnTo>
                    <a:pt x="234518" y="256070"/>
                  </a:lnTo>
                  <a:lnTo>
                    <a:pt x="219646" y="250164"/>
                  </a:lnTo>
                  <a:lnTo>
                    <a:pt x="219646" y="295186"/>
                  </a:lnTo>
                  <a:lnTo>
                    <a:pt x="215404" y="309295"/>
                  </a:lnTo>
                  <a:lnTo>
                    <a:pt x="203377" y="321437"/>
                  </a:lnTo>
                  <a:lnTo>
                    <a:pt x="184670" y="329946"/>
                  </a:lnTo>
                  <a:lnTo>
                    <a:pt x="160375" y="333159"/>
                  </a:lnTo>
                  <a:lnTo>
                    <a:pt x="137464" y="330898"/>
                  </a:lnTo>
                  <a:lnTo>
                    <a:pt x="120281" y="324434"/>
                  </a:lnTo>
                  <a:lnTo>
                    <a:pt x="109499" y="314198"/>
                  </a:lnTo>
                  <a:lnTo>
                    <a:pt x="105752" y="300609"/>
                  </a:lnTo>
                  <a:lnTo>
                    <a:pt x="106883" y="292442"/>
                  </a:lnTo>
                  <a:lnTo>
                    <a:pt x="110363" y="284289"/>
                  </a:lnTo>
                  <a:lnTo>
                    <a:pt x="116382" y="276377"/>
                  </a:lnTo>
                  <a:lnTo>
                    <a:pt x="125120" y="268846"/>
                  </a:lnTo>
                  <a:lnTo>
                    <a:pt x="133261" y="271170"/>
                  </a:lnTo>
                  <a:lnTo>
                    <a:pt x="142176" y="271945"/>
                  </a:lnTo>
                  <a:lnTo>
                    <a:pt x="181686" y="271945"/>
                  </a:lnTo>
                  <a:lnTo>
                    <a:pt x="198069" y="273126"/>
                  </a:lnTo>
                  <a:lnTo>
                    <a:pt x="209969" y="277037"/>
                  </a:lnTo>
                  <a:lnTo>
                    <a:pt x="217208" y="284200"/>
                  </a:lnTo>
                  <a:lnTo>
                    <a:pt x="219646" y="295186"/>
                  </a:lnTo>
                  <a:lnTo>
                    <a:pt x="219646" y="250164"/>
                  </a:lnTo>
                  <a:lnTo>
                    <a:pt x="213931" y="247878"/>
                  </a:lnTo>
                  <a:lnTo>
                    <a:pt x="185166" y="245224"/>
                  </a:lnTo>
                  <a:lnTo>
                    <a:pt x="148755" y="245224"/>
                  </a:lnTo>
                  <a:lnTo>
                    <a:pt x="132994" y="243700"/>
                  </a:lnTo>
                  <a:lnTo>
                    <a:pt x="122847" y="239509"/>
                  </a:lnTo>
                  <a:lnTo>
                    <a:pt x="117436" y="233121"/>
                  </a:lnTo>
                  <a:lnTo>
                    <a:pt x="115824" y="225069"/>
                  </a:lnTo>
                  <a:lnTo>
                    <a:pt x="116725" y="217970"/>
                  </a:lnTo>
                  <a:lnTo>
                    <a:pt x="119214" y="212102"/>
                  </a:lnTo>
                  <a:lnTo>
                    <a:pt x="123024" y="207098"/>
                  </a:lnTo>
                  <a:lnTo>
                    <a:pt x="127838" y="202603"/>
                  </a:lnTo>
                  <a:lnTo>
                    <a:pt x="134480" y="205435"/>
                  </a:lnTo>
                  <a:lnTo>
                    <a:pt x="141490" y="207492"/>
                  </a:lnTo>
                  <a:lnTo>
                    <a:pt x="148653" y="208762"/>
                  </a:lnTo>
                  <a:lnTo>
                    <a:pt x="155727" y="209194"/>
                  </a:lnTo>
                  <a:lnTo>
                    <a:pt x="182676" y="204622"/>
                  </a:lnTo>
                  <a:lnTo>
                    <a:pt x="219303" y="170954"/>
                  </a:lnTo>
                  <a:lnTo>
                    <a:pt x="224688" y="143725"/>
                  </a:lnTo>
                  <a:lnTo>
                    <a:pt x="223570" y="132232"/>
                  </a:lnTo>
                  <a:lnTo>
                    <a:pt x="220472" y="121793"/>
                  </a:lnTo>
                  <a:lnTo>
                    <a:pt x="215696" y="112725"/>
                  </a:lnTo>
                  <a:lnTo>
                    <a:pt x="209575" y="105371"/>
                  </a:lnTo>
                  <a:lnTo>
                    <a:pt x="247929" y="105371"/>
                  </a:lnTo>
                  <a:lnTo>
                    <a:pt x="247929" y="99174"/>
                  </a:lnTo>
                  <a:lnTo>
                    <a:pt x="247929" y="80581"/>
                  </a:lnTo>
                  <a:lnTo>
                    <a:pt x="195630" y="80581"/>
                  </a:lnTo>
                  <a:lnTo>
                    <a:pt x="195630" y="142951"/>
                  </a:lnTo>
                  <a:lnTo>
                    <a:pt x="192443" y="161518"/>
                  </a:lnTo>
                  <a:lnTo>
                    <a:pt x="183819" y="175539"/>
                  </a:lnTo>
                  <a:lnTo>
                    <a:pt x="171119" y="184404"/>
                  </a:lnTo>
                  <a:lnTo>
                    <a:pt x="155727" y="187502"/>
                  </a:lnTo>
                  <a:lnTo>
                    <a:pt x="140347" y="184404"/>
                  </a:lnTo>
                  <a:lnTo>
                    <a:pt x="127647" y="175539"/>
                  </a:lnTo>
                  <a:lnTo>
                    <a:pt x="119011" y="161518"/>
                  </a:lnTo>
                  <a:lnTo>
                    <a:pt x="115824" y="142951"/>
                  </a:lnTo>
                  <a:lnTo>
                    <a:pt x="118960" y="124510"/>
                  </a:lnTo>
                  <a:lnTo>
                    <a:pt x="155727" y="99174"/>
                  </a:lnTo>
                  <a:lnTo>
                    <a:pt x="192506" y="124675"/>
                  </a:lnTo>
                  <a:lnTo>
                    <a:pt x="195630" y="142951"/>
                  </a:lnTo>
                  <a:lnTo>
                    <a:pt x="195630" y="80581"/>
                  </a:lnTo>
                  <a:lnTo>
                    <a:pt x="182460" y="80581"/>
                  </a:lnTo>
                  <a:lnTo>
                    <a:pt x="176809" y="78714"/>
                  </a:lnTo>
                  <a:lnTo>
                    <a:pt x="170395" y="77241"/>
                  </a:lnTo>
                  <a:lnTo>
                    <a:pt x="163334" y="76276"/>
                  </a:lnTo>
                  <a:lnTo>
                    <a:pt x="155727" y="75933"/>
                  </a:lnTo>
                  <a:lnTo>
                    <a:pt x="128473" y="80632"/>
                  </a:lnTo>
                  <a:lnTo>
                    <a:pt x="105905" y="94043"/>
                  </a:lnTo>
                  <a:lnTo>
                    <a:pt x="90525" y="115150"/>
                  </a:lnTo>
                  <a:lnTo>
                    <a:pt x="84836" y="142951"/>
                  </a:lnTo>
                  <a:lnTo>
                    <a:pt x="86906" y="158940"/>
                  </a:lnTo>
                  <a:lnTo>
                    <a:pt x="92392" y="172974"/>
                  </a:lnTo>
                  <a:lnTo>
                    <a:pt x="100203" y="184683"/>
                  </a:lnTo>
                  <a:lnTo>
                    <a:pt x="109245" y="193700"/>
                  </a:lnTo>
                  <a:lnTo>
                    <a:pt x="109245" y="195249"/>
                  </a:lnTo>
                  <a:lnTo>
                    <a:pt x="101955" y="201244"/>
                  </a:lnTo>
                  <a:lnTo>
                    <a:pt x="95351" y="209194"/>
                  </a:lnTo>
                  <a:lnTo>
                    <a:pt x="90563" y="218884"/>
                  </a:lnTo>
                  <a:lnTo>
                    <a:pt x="88709" y="230111"/>
                  </a:lnTo>
                  <a:lnTo>
                    <a:pt x="90004" y="240284"/>
                  </a:lnTo>
                  <a:lnTo>
                    <a:pt x="93560" y="248754"/>
                  </a:lnTo>
                  <a:lnTo>
                    <a:pt x="98844" y="255549"/>
                  </a:lnTo>
                  <a:lnTo>
                    <a:pt x="105371" y="260718"/>
                  </a:lnTo>
                  <a:lnTo>
                    <a:pt x="105371" y="262267"/>
                  </a:lnTo>
                  <a:lnTo>
                    <a:pt x="93878" y="271589"/>
                  </a:lnTo>
                  <a:lnTo>
                    <a:pt x="85229" y="281965"/>
                  </a:lnTo>
                  <a:lnTo>
                    <a:pt x="79768" y="293154"/>
                  </a:lnTo>
                  <a:lnTo>
                    <a:pt x="77863" y="304876"/>
                  </a:lnTo>
                  <a:lnTo>
                    <a:pt x="83553" y="326529"/>
                  </a:lnTo>
                  <a:lnTo>
                    <a:pt x="99504" y="342455"/>
                  </a:lnTo>
                  <a:lnTo>
                    <a:pt x="124117" y="352272"/>
                  </a:lnTo>
                  <a:lnTo>
                    <a:pt x="155727" y="355625"/>
                  </a:lnTo>
                  <a:lnTo>
                    <a:pt x="195300" y="350354"/>
                  </a:lnTo>
                  <a:lnTo>
                    <a:pt x="225310" y="336105"/>
                  </a:lnTo>
                  <a:lnTo>
                    <a:pt x="228015" y="333159"/>
                  </a:lnTo>
                  <a:lnTo>
                    <a:pt x="244360" y="315252"/>
                  </a:lnTo>
                  <a:lnTo>
                    <a:pt x="251028" y="29015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613782" y="1202143"/>
            <a:ext cx="474345" cy="320040"/>
            <a:chOff x="613782" y="1202143"/>
            <a:chExt cx="474345" cy="320040"/>
          </a:xfrm>
        </p:grpSpPr>
        <p:sp>
          <p:nvSpPr>
            <p:cNvPr id="30" name="object 30"/>
            <p:cNvSpPr/>
            <p:nvPr/>
          </p:nvSpPr>
          <p:spPr>
            <a:xfrm>
              <a:off x="613782" y="1202143"/>
              <a:ext cx="208915" cy="254635"/>
            </a:xfrm>
            <a:custGeom>
              <a:avLst/>
              <a:gdLst/>
              <a:ahLst/>
              <a:cxnLst/>
              <a:rect l="l" t="t" r="r" b="b"/>
              <a:pathLst>
                <a:path w="208915" h="254634">
                  <a:moveTo>
                    <a:pt x="122799" y="0"/>
                  </a:moveTo>
                  <a:lnTo>
                    <a:pt x="85611" y="0"/>
                  </a:lnTo>
                  <a:lnTo>
                    <a:pt x="0" y="254122"/>
                  </a:lnTo>
                  <a:lnTo>
                    <a:pt x="32927" y="254122"/>
                  </a:lnTo>
                  <a:lnTo>
                    <a:pt x="57332" y="177033"/>
                  </a:lnTo>
                  <a:lnTo>
                    <a:pt x="182440" y="177033"/>
                  </a:lnTo>
                  <a:lnTo>
                    <a:pt x="173566" y="150691"/>
                  </a:lnTo>
                  <a:lnTo>
                    <a:pt x="65854" y="150691"/>
                  </a:lnTo>
                  <a:lnTo>
                    <a:pt x="77863" y="112340"/>
                  </a:lnTo>
                  <a:lnTo>
                    <a:pt x="84406" y="91173"/>
                  </a:lnTo>
                  <a:lnTo>
                    <a:pt x="90695" y="69970"/>
                  </a:lnTo>
                  <a:lnTo>
                    <a:pt x="96766" y="48549"/>
                  </a:lnTo>
                  <a:lnTo>
                    <a:pt x="102656" y="26729"/>
                  </a:lnTo>
                  <a:lnTo>
                    <a:pt x="131804" y="26729"/>
                  </a:lnTo>
                  <a:lnTo>
                    <a:pt x="122799" y="0"/>
                  </a:lnTo>
                  <a:close/>
                </a:path>
                <a:path w="208915" h="254634">
                  <a:moveTo>
                    <a:pt x="182440" y="177033"/>
                  </a:moveTo>
                  <a:lnTo>
                    <a:pt x="149916" y="177033"/>
                  </a:lnTo>
                  <a:lnTo>
                    <a:pt x="173934" y="254122"/>
                  </a:lnTo>
                  <a:lnTo>
                    <a:pt x="208411" y="254122"/>
                  </a:lnTo>
                  <a:lnTo>
                    <a:pt x="182440" y="177033"/>
                  </a:lnTo>
                  <a:close/>
                </a:path>
                <a:path w="208915" h="254634">
                  <a:moveTo>
                    <a:pt x="131804" y="26729"/>
                  </a:moveTo>
                  <a:lnTo>
                    <a:pt x="104205" y="26729"/>
                  </a:lnTo>
                  <a:lnTo>
                    <a:pt x="110324" y="48549"/>
                  </a:lnTo>
                  <a:lnTo>
                    <a:pt x="116553" y="69970"/>
                  </a:lnTo>
                  <a:lnTo>
                    <a:pt x="122999" y="91173"/>
                  </a:lnTo>
                  <a:lnTo>
                    <a:pt x="129772" y="112340"/>
                  </a:lnTo>
                  <a:lnTo>
                    <a:pt x="141781" y="150691"/>
                  </a:lnTo>
                  <a:lnTo>
                    <a:pt x="173566" y="150691"/>
                  </a:lnTo>
                  <a:lnTo>
                    <a:pt x="131804" y="267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832691" y="1209116"/>
              <a:ext cx="175096" cy="24714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029093" y="1411717"/>
              <a:ext cx="59055" cy="110489"/>
            </a:xfrm>
            <a:custGeom>
              <a:avLst/>
              <a:gdLst/>
              <a:ahLst/>
              <a:cxnLst/>
              <a:rect l="l" t="t" r="r" b="b"/>
              <a:pathLst>
                <a:path w="59055" h="110490">
                  <a:moveTo>
                    <a:pt x="31765" y="0"/>
                  </a:moveTo>
                  <a:lnTo>
                    <a:pt x="22679" y="1549"/>
                  </a:lnTo>
                  <a:lnTo>
                    <a:pt x="15156" y="6004"/>
                  </a:lnTo>
                  <a:lnTo>
                    <a:pt x="10029" y="13074"/>
                  </a:lnTo>
                  <a:lnTo>
                    <a:pt x="8135" y="22468"/>
                  </a:lnTo>
                  <a:lnTo>
                    <a:pt x="9962" y="32188"/>
                  </a:lnTo>
                  <a:lnTo>
                    <a:pt x="14914" y="39222"/>
                  </a:lnTo>
                  <a:lnTo>
                    <a:pt x="22189" y="43495"/>
                  </a:lnTo>
                  <a:lnTo>
                    <a:pt x="30990" y="44936"/>
                  </a:lnTo>
                  <a:lnTo>
                    <a:pt x="33702" y="44936"/>
                  </a:lnTo>
                  <a:lnTo>
                    <a:pt x="35251" y="44548"/>
                  </a:lnTo>
                  <a:lnTo>
                    <a:pt x="32848" y="59233"/>
                  </a:lnTo>
                  <a:lnTo>
                    <a:pt x="25906" y="72246"/>
                  </a:lnTo>
                  <a:lnTo>
                    <a:pt x="14823" y="83226"/>
                  </a:lnTo>
                  <a:lnTo>
                    <a:pt x="0" y="91809"/>
                  </a:lnTo>
                  <a:lnTo>
                    <a:pt x="7747" y="110403"/>
                  </a:lnTo>
                  <a:lnTo>
                    <a:pt x="29138" y="98376"/>
                  </a:lnTo>
                  <a:lnTo>
                    <a:pt x="45226" y="81882"/>
                  </a:lnTo>
                  <a:lnTo>
                    <a:pt x="55359" y="61539"/>
                  </a:lnTo>
                  <a:lnTo>
                    <a:pt x="58881" y="37963"/>
                  </a:lnTo>
                  <a:lnTo>
                    <a:pt x="57041" y="22062"/>
                  </a:lnTo>
                  <a:lnTo>
                    <a:pt x="51715" y="10120"/>
                  </a:lnTo>
                  <a:lnTo>
                    <a:pt x="43193" y="2608"/>
                  </a:lnTo>
                  <a:lnTo>
                    <a:pt x="3176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1186370" y="1202143"/>
            <a:ext cx="384810" cy="259079"/>
            <a:chOff x="1186370" y="1202143"/>
            <a:chExt cx="384810" cy="259079"/>
          </a:xfrm>
        </p:grpSpPr>
        <p:sp>
          <p:nvSpPr>
            <p:cNvPr id="34" name="object 34"/>
            <p:cNvSpPr/>
            <p:nvPr/>
          </p:nvSpPr>
          <p:spPr>
            <a:xfrm>
              <a:off x="1186370" y="1202143"/>
              <a:ext cx="208915" cy="254635"/>
            </a:xfrm>
            <a:custGeom>
              <a:avLst/>
              <a:gdLst/>
              <a:ahLst/>
              <a:cxnLst/>
              <a:rect l="l" t="t" r="r" b="b"/>
              <a:pathLst>
                <a:path w="208915" h="254634">
                  <a:moveTo>
                    <a:pt x="122799" y="0"/>
                  </a:moveTo>
                  <a:lnTo>
                    <a:pt x="85611" y="0"/>
                  </a:lnTo>
                  <a:lnTo>
                    <a:pt x="0" y="254122"/>
                  </a:lnTo>
                  <a:lnTo>
                    <a:pt x="32927" y="254122"/>
                  </a:lnTo>
                  <a:lnTo>
                    <a:pt x="57332" y="177033"/>
                  </a:lnTo>
                  <a:lnTo>
                    <a:pt x="182440" y="177033"/>
                  </a:lnTo>
                  <a:lnTo>
                    <a:pt x="173566" y="150691"/>
                  </a:lnTo>
                  <a:lnTo>
                    <a:pt x="65854" y="150691"/>
                  </a:lnTo>
                  <a:lnTo>
                    <a:pt x="77863" y="112340"/>
                  </a:lnTo>
                  <a:lnTo>
                    <a:pt x="84406" y="91173"/>
                  </a:lnTo>
                  <a:lnTo>
                    <a:pt x="90695" y="69970"/>
                  </a:lnTo>
                  <a:lnTo>
                    <a:pt x="96766" y="48549"/>
                  </a:lnTo>
                  <a:lnTo>
                    <a:pt x="102656" y="26729"/>
                  </a:lnTo>
                  <a:lnTo>
                    <a:pt x="131804" y="26729"/>
                  </a:lnTo>
                  <a:lnTo>
                    <a:pt x="122799" y="0"/>
                  </a:lnTo>
                  <a:close/>
                </a:path>
                <a:path w="208915" h="254634">
                  <a:moveTo>
                    <a:pt x="182440" y="177033"/>
                  </a:moveTo>
                  <a:lnTo>
                    <a:pt x="149916" y="177033"/>
                  </a:lnTo>
                  <a:lnTo>
                    <a:pt x="173934" y="254122"/>
                  </a:lnTo>
                  <a:lnTo>
                    <a:pt x="208411" y="254122"/>
                  </a:lnTo>
                  <a:lnTo>
                    <a:pt x="182440" y="177033"/>
                  </a:lnTo>
                  <a:close/>
                </a:path>
                <a:path w="208915" h="254634">
                  <a:moveTo>
                    <a:pt x="131804" y="26729"/>
                  </a:moveTo>
                  <a:lnTo>
                    <a:pt x="104205" y="26729"/>
                  </a:lnTo>
                  <a:lnTo>
                    <a:pt x="110324" y="48549"/>
                  </a:lnTo>
                  <a:lnTo>
                    <a:pt x="116553" y="69970"/>
                  </a:lnTo>
                  <a:lnTo>
                    <a:pt x="122999" y="91173"/>
                  </a:lnTo>
                  <a:lnTo>
                    <a:pt x="129772" y="112340"/>
                  </a:lnTo>
                  <a:lnTo>
                    <a:pt x="141781" y="150691"/>
                  </a:lnTo>
                  <a:lnTo>
                    <a:pt x="173566" y="150691"/>
                  </a:lnTo>
                  <a:lnTo>
                    <a:pt x="131804" y="267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420774" y="1267999"/>
              <a:ext cx="149916" cy="19291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1626474" y="1176577"/>
            <a:ext cx="561975" cy="284480"/>
            <a:chOff x="1626474" y="1176577"/>
            <a:chExt cx="561975" cy="284480"/>
          </a:xfrm>
        </p:grpSpPr>
        <p:sp>
          <p:nvSpPr>
            <p:cNvPr id="37" name="object 37"/>
            <p:cNvSpPr/>
            <p:nvPr/>
          </p:nvSpPr>
          <p:spPr>
            <a:xfrm>
              <a:off x="1626474" y="1176577"/>
              <a:ext cx="180975" cy="284480"/>
            </a:xfrm>
            <a:custGeom>
              <a:avLst/>
              <a:gdLst/>
              <a:ahLst/>
              <a:cxnLst/>
              <a:rect l="l" t="t" r="r" b="b"/>
              <a:pathLst>
                <a:path w="180975" h="284480">
                  <a:moveTo>
                    <a:pt x="79800" y="0"/>
                  </a:moveTo>
                  <a:lnTo>
                    <a:pt x="46249" y="5719"/>
                  </a:lnTo>
                  <a:lnTo>
                    <a:pt x="21160" y="21935"/>
                  </a:lnTo>
                  <a:lnTo>
                    <a:pt x="5441" y="47230"/>
                  </a:lnTo>
                  <a:lnTo>
                    <a:pt x="0" y="80187"/>
                  </a:lnTo>
                  <a:lnTo>
                    <a:pt x="0" y="279689"/>
                  </a:lnTo>
                  <a:lnTo>
                    <a:pt x="31765" y="279689"/>
                  </a:lnTo>
                  <a:lnTo>
                    <a:pt x="31765" y="86386"/>
                  </a:lnTo>
                  <a:lnTo>
                    <a:pt x="35179" y="60110"/>
                  </a:lnTo>
                  <a:lnTo>
                    <a:pt x="44839" y="41207"/>
                  </a:lnTo>
                  <a:lnTo>
                    <a:pt x="59874" y="29785"/>
                  </a:lnTo>
                  <a:lnTo>
                    <a:pt x="79413" y="25954"/>
                  </a:lnTo>
                  <a:lnTo>
                    <a:pt x="94521" y="28557"/>
                  </a:lnTo>
                  <a:lnTo>
                    <a:pt x="105851" y="35735"/>
                  </a:lnTo>
                  <a:lnTo>
                    <a:pt x="112970" y="46546"/>
                  </a:lnTo>
                  <a:lnTo>
                    <a:pt x="115439" y="60044"/>
                  </a:lnTo>
                  <a:lnTo>
                    <a:pt x="109628" y="81156"/>
                  </a:lnTo>
                  <a:lnTo>
                    <a:pt x="96845" y="98491"/>
                  </a:lnTo>
                  <a:lnTo>
                    <a:pt x="84061" y="116262"/>
                  </a:lnTo>
                  <a:lnTo>
                    <a:pt x="78251" y="138682"/>
                  </a:lnTo>
                  <a:lnTo>
                    <a:pt x="89448" y="169122"/>
                  </a:lnTo>
                  <a:lnTo>
                    <a:pt x="114083" y="186959"/>
                  </a:lnTo>
                  <a:lnTo>
                    <a:pt x="138718" y="203127"/>
                  </a:lnTo>
                  <a:lnTo>
                    <a:pt x="149916" y="228554"/>
                  </a:lnTo>
                  <a:lnTo>
                    <a:pt x="147828" y="240200"/>
                  </a:lnTo>
                  <a:lnTo>
                    <a:pt x="141636" y="249957"/>
                  </a:lnTo>
                  <a:lnTo>
                    <a:pt x="131449" y="256664"/>
                  </a:lnTo>
                  <a:lnTo>
                    <a:pt x="117376" y="259158"/>
                  </a:lnTo>
                  <a:lnTo>
                    <a:pt x="106656" y="258316"/>
                  </a:lnTo>
                  <a:lnTo>
                    <a:pt x="96409" y="255623"/>
                  </a:lnTo>
                  <a:lnTo>
                    <a:pt x="86379" y="250823"/>
                  </a:lnTo>
                  <a:lnTo>
                    <a:pt x="76314" y="243662"/>
                  </a:lnTo>
                  <a:lnTo>
                    <a:pt x="63530" y="265356"/>
                  </a:lnTo>
                  <a:lnTo>
                    <a:pt x="75829" y="273715"/>
                  </a:lnTo>
                  <a:lnTo>
                    <a:pt x="89000" y="279640"/>
                  </a:lnTo>
                  <a:lnTo>
                    <a:pt x="103188" y="283169"/>
                  </a:lnTo>
                  <a:lnTo>
                    <a:pt x="118538" y="284337"/>
                  </a:lnTo>
                  <a:lnTo>
                    <a:pt x="144238" y="279895"/>
                  </a:lnTo>
                  <a:lnTo>
                    <a:pt x="163765" y="267680"/>
                  </a:lnTo>
                  <a:lnTo>
                    <a:pt x="176173" y="249364"/>
                  </a:lnTo>
                  <a:lnTo>
                    <a:pt x="180519" y="226618"/>
                  </a:lnTo>
                  <a:lnTo>
                    <a:pt x="169321" y="191081"/>
                  </a:lnTo>
                  <a:lnTo>
                    <a:pt x="144686" y="171270"/>
                  </a:lnTo>
                  <a:lnTo>
                    <a:pt x="120051" y="156181"/>
                  </a:lnTo>
                  <a:lnTo>
                    <a:pt x="108854" y="134808"/>
                  </a:lnTo>
                  <a:lnTo>
                    <a:pt x="114846" y="116753"/>
                  </a:lnTo>
                  <a:lnTo>
                    <a:pt x="128029" y="100186"/>
                  </a:lnTo>
                  <a:lnTo>
                    <a:pt x="141212" y="81368"/>
                  </a:lnTo>
                  <a:lnTo>
                    <a:pt x="147204" y="56557"/>
                  </a:lnTo>
                  <a:lnTo>
                    <a:pt x="142610" y="34809"/>
                  </a:lnTo>
                  <a:lnTo>
                    <a:pt x="129336" y="16802"/>
                  </a:lnTo>
                  <a:lnTo>
                    <a:pt x="108145" y="4533"/>
                  </a:lnTo>
                  <a:lnTo>
                    <a:pt x="7980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835118" y="1263350"/>
              <a:ext cx="159988" cy="19756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037369" y="1263350"/>
              <a:ext cx="151078" cy="19291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1579492" y="1745872"/>
            <a:ext cx="275590" cy="160655"/>
            <a:chOff x="1579492" y="1745872"/>
            <a:chExt cx="275590" cy="160655"/>
          </a:xfrm>
        </p:grpSpPr>
        <p:sp>
          <p:nvSpPr>
            <p:cNvPr id="41" name="object 41"/>
            <p:cNvSpPr/>
            <p:nvPr/>
          </p:nvSpPr>
          <p:spPr>
            <a:xfrm>
              <a:off x="1579492" y="1754489"/>
              <a:ext cx="107484" cy="14875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712510" y="1745872"/>
              <a:ext cx="25400" cy="157480"/>
            </a:xfrm>
            <a:custGeom>
              <a:avLst/>
              <a:gdLst/>
              <a:ahLst/>
              <a:cxnLst/>
              <a:rect l="l" t="t" r="r" b="b"/>
              <a:pathLst>
                <a:path w="25400" h="157480">
                  <a:moveTo>
                    <a:pt x="21768" y="47166"/>
                  </a:moveTo>
                  <a:lnTo>
                    <a:pt x="2947" y="47166"/>
                  </a:lnTo>
                  <a:lnTo>
                    <a:pt x="2947" y="157371"/>
                  </a:lnTo>
                  <a:lnTo>
                    <a:pt x="21768" y="157371"/>
                  </a:lnTo>
                  <a:lnTo>
                    <a:pt x="21768" y="47166"/>
                  </a:lnTo>
                  <a:close/>
                </a:path>
                <a:path w="25400" h="157480">
                  <a:moveTo>
                    <a:pt x="19728" y="0"/>
                  </a:moveTo>
                  <a:lnTo>
                    <a:pt x="5215" y="0"/>
                  </a:lnTo>
                  <a:lnTo>
                    <a:pt x="0" y="4988"/>
                  </a:lnTo>
                  <a:lnTo>
                    <a:pt x="0" y="19728"/>
                  </a:lnTo>
                  <a:lnTo>
                    <a:pt x="5215" y="24490"/>
                  </a:lnTo>
                  <a:lnTo>
                    <a:pt x="19728" y="24490"/>
                  </a:lnTo>
                  <a:lnTo>
                    <a:pt x="24943" y="19728"/>
                  </a:lnTo>
                  <a:lnTo>
                    <a:pt x="24943" y="4988"/>
                  </a:lnTo>
                  <a:lnTo>
                    <a:pt x="197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760810" y="1790317"/>
              <a:ext cx="93652" cy="11564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1928612" y="1745872"/>
            <a:ext cx="533400" cy="160655"/>
            <a:chOff x="1928612" y="1745872"/>
            <a:chExt cx="533400" cy="160655"/>
          </a:xfrm>
        </p:grpSpPr>
        <p:sp>
          <p:nvSpPr>
            <p:cNvPr id="45" name="object 45"/>
            <p:cNvSpPr/>
            <p:nvPr/>
          </p:nvSpPr>
          <p:spPr>
            <a:xfrm>
              <a:off x="1928609" y="1745879"/>
              <a:ext cx="128905" cy="157480"/>
            </a:xfrm>
            <a:custGeom>
              <a:avLst/>
              <a:gdLst/>
              <a:ahLst/>
              <a:cxnLst/>
              <a:rect l="l" t="t" r="r" b="b"/>
              <a:pathLst>
                <a:path w="128905" h="157480">
                  <a:moveTo>
                    <a:pt x="83896" y="141693"/>
                  </a:moveTo>
                  <a:lnTo>
                    <a:pt x="19050" y="141693"/>
                  </a:lnTo>
                  <a:lnTo>
                    <a:pt x="19050" y="8343"/>
                  </a:lnTo>
                  <a:lnTo>
                    <a:pt x="0" y="8343"/>
                  </a:lnTo>
                  <a:lnTo>
                    <a:pt x="0" y="141693"/>
                  </a:lnTo>
                  <a:lnTo>
                    <a:pt x="0" y="156933"/>
                  </a:lnTo>
                  <a:lnTo>
                    <a:pt x="83896" y="156933"/>
                  </a:lnTo>
                  <a:lnTo>
                    <a:pt x="83896" y="141693"/>
                  </a:lnTo>
                  <a:close/>
                </a:path>
                <a:path w="128905" h="157480">
                  <a:moveTo>
                    <a:pt x="125285" y="47167"/>
                  </a:moveTo>
                  <a:lnTo>
                    <a:pt x="106464" y="47167"/>
                  </a:lnTo>
                  <a:lnTo>
                    <a:pt x="106464" y="157365"/>
                  </a:lnTo>
                  <a:lnTo>
                    <a:pt x="125285" y="157365"/>
                  </a:lnTo>
                  <a:lnTo>
                    <a:pt x="125285" y="47167"/>
                  </a:lnTo>
                  <a:close/>
                </a:path>
                <a:path w="128905" h="157480">
                  <a:moveTo>
                    <a:pt x="128460" y="4991"/>
                  </a:moveTo>
                  <a:lnTo>
                    <a:pt x="123240" y="0"/>
                  </a:lnTo>
                  <a:lnTo>
                    <a:pt x="108724" y="0"/>
                  </a:lnTo>
                  <a:lnTo>
                    <a:pt x="103517" y="4991"/>
                  </a:lnTo>
                  <a:lnTo>
                    <a:pt x="103517" y="19723"/>
                  </a:lnTo>
                  <a:lnTo>
                    <a:pt x="108724" y="24485"/>
                  </a:lnTo>
                  <a:lnTo>
                    <a:pt x="123240" y="24485"/>
                  </a:lnTo>
                  <a:lnTo>
                    <a:pt x="128460" y="19723"/>
                  </a:lnTo>
                  <a:lnTo>
                    <a:pt x="128460" y="499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087662" y="1790318"/>
              <a:ext cx="88436" cy="11292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205714" y="1745872"/>
              <a:ext cx="25400" cy="157480"/>
            </a:xfrm>
            <a:custGeom>
              <a:avLst/>
              <a:gdLst/>
              <a:ahLst/>
              <a:cxnLst/>
              <a:rect l="l" t="t" r="r" b="b"/>
              <a:pathLst>
                <a:path w="25400" h="157480">
                  <a:moveTo>
                    <a:pt x="21768" y="47166"/>
                  </a:moveTo>
                  <a:lnTo>
                    <a:pt x="2947" y="47166"/>
                  </a:lnTo>
                  <a:lnTo>
                    <a:pt x="2947" y="157371"/>
                  </a:lnTo>
                  <a:lnTo>
                    <a:pt x="21768" y="157371"/>
                  </a:lnTo>
                  <a:lnTo>
                    <a:pt x="21768" y="47166"/>
                  </a:lnTo>
                  <a:close/>
                </a:path>
                <a:path w="25400" h="157480">
                  <a:moveTo>
                    <a:pt x="19728" y="0"/>
                  </a:moveTo>
                  <a:lnTo>
                    <a:pt x="5215" y="0"/>
                  </a:lnTo>
                  <a:lnTo>
                    <a:pt x="0" y="4988"/>
                  </a:lnTo>
                  <a:lnTo>
                    <a:pt x="0" y="19728"/>
                  </a:lnTo>
                  <a:lnTo>
                    <a:pt x="5215" y="24490"/>
                  </a:lnTo>
                  <a:lnTo>
                    <a:pt x="19728" y="24490"/>
                  </a:lnTo>
                  <a:lnTo>
                    <a:pt x="24943" y="19728"/>
                  </a:lnTo>
                  <a:lnTo>
                    <a:pt x="24943" y="4988"/>
                  </a:lnTo>
                  <a:lnTo>
                    <a:pt x="197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254014" y="1790317"/>
              <a:ext cx="93652" cy="11564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373471" y="1790318"/>
              <a:ext cx="88436" cy="11292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0" name="object 50"/>
          <p:cNvGrpSpPr/>
          <p:nvPr/>
        </p:nvGrpSpPr>
        <p:grpSpPr>
          <a:xfrm>
            <a:off x="610806" y="1739070"/>
            <a:ext cx="2624455" cy="455295"/>
            <a:chOff x="610806" y="1739070"/>
            <a:chExt cx="2624455" cy="455295"/>
          </a:xfrm>
        </p:grpSpPr>
        <p:sp>
          <p:nvSpPr>
            <p:cNvPr id="51" name="object 51"/>
            <p:cNvSpPr/>
            <p:nvPr/>
          </p:nvSpPr>
          <p:spPr>
            <a:xfrm>
              <a:off x="2534925" y="1741791"/>
              <a:ext cx="96600" cy="16417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664337" y="1747460"/>
              <a:ext cx="87756" cy="15850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785881" y="1739070"/>
              <a:ext cx="234674" cy="16689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3046383" y="1790318"/>
              <a:ext cx="88436" cy="11292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610806" y="1744739"/>
              <a:ext cx="2624390" cy="44917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/>
          <p:cNvSpPr/>
          <p:nvPr/>
        </p:nvSpPr>
        <p:spPr>
          <a:xfrm>
            <a:off x="15512770" y="1257653"/>
            <a:ext cx="296545" cy="403860"/>
          </a:xfrm>
          <a:custGeom>
            <a:avLst/>
            <a:gdLst/>
            <a:ahLst/>
            <a:cxnLst/>
            <a:rect l="l" t="t" r="r" b="b"/>
            <a:pathLst>
              <a:path w="296544" h="403860">
                <a:moveTo>
                  <a:pt x="296379" y="0"/>
                </a:moveTo>
                <a:lnTo>
                  <a:pt x="0" y="0"/>
                </a:lnTo>
                <a:lnTo>
                  <a:pt x="0" y="44450"/>
                </a:lnTo>
                <a:lnTo>
                  <a:pt x="122008" y="44450"/>
                </a:lnTo>
                <a:lnTo>
                  <a:pt x="122008" y="403860"/>
                </a:lnTo>
                <a:lnTo>
                  <a:pt x="173761" y="403860"/>
                </a:lnTo>
                <a:lnTo>
                  <a:pt x="173761" y="44450"/>
                </a:lnTo>
                <a:lnTo>
                  <a:pt x="296379" y="44450"/>
                </a:lnTo>
                <a:lnTo>
                  <a:pt x="2963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5860053" y="1234475"/>
            <a:ext cx="570230" cy="435609"/>
          </a:xfrm>
          <a:custGeom>
            <a:avLst/>
            <a:gdLst/>
            <a:ahLst/>
            <a:cxnLst/>
            <a:rect l="l" t="t" r="r" b="b"/>
            <a:pathLst>
              <a:path w="570230" h="435610">
                <a:moveTo>
                  <a:pt x="59143" y="128168"/>
                </a:moveTo>
                <a:lnTo>
                  <a:pt x="8013" y="128168"/>
                </a:lnTo>
                <a:lnTo>
                  <a:pt x="8013" y="427634"/>
                </a:lnTo>
                <a:lnTo>
                  <a:pt x="59143" y="427634"/>
                </a:lnTo>
                <a:lnTo>
                  <a:pt x="59143" y="128168"/>
                </a:lnTo>
                <a:close/>
              </a:path>
              <a:path w="570230" h="435610">
                <a:moveTo>
                  <a:pt x="67779" y="33274"/>
                </a:moveTo>
                <a:lnTo>
                  <a:pt x="65252" y="19761"/>
                </a:lnTo>
                <a:lnTo>
                  <a:pt x="58229" y="9245"/>
                </a:lnTo>
                <a:lnTo>
                  <a:pt x="47498" y="2425"/>
                </a:lnTo>
                <a:lnTo>
                  <a:pt x="33883" y="0"/>
                </a:lnTo>
                <a:lnTo>
                  <a:pt x="20269" y="2425"/>
                </a:lnTo>
                <a:lnTo>
                  <a:pt x="9550" y="9245"/>
                </a:lnTo>
                <a:lnTo>
                  <a:pt x="2514" y="19761"/>
                </a:lnTo>
                <a:lnTo>
                  <a:pt x="0" y="33274"/>
                </a:lnTo>
                <a:lnTo>
                  <a:pt x="2514" y="47053"/>
                </a:lnTo>
                <a:lnTo>
                  <a:pt x="9550" y="57543"/>
                </a:lnTo>
                <a:lnTo>
                  <a:pt x="20269" y="64211"/>
                </a:lnTo>
                <a:lnTo>
                  <a:pt x="33883" y="66548"/>
                </a:lnTo>
                <a:lnTo>
                  <a:pt x="47498" y="64211"/>
                </a:lnTo>
                <a:lnTo>
                  <a:pt x="58229" y="57543"/>
                </a:lnTo>
                <a:lnTo>
                  <a:pt x="65252" y="47053"/>
                </a:lnTo>
                <a:lnTo>
                  <a:pt x="67779" y="33274"/>
                </a:lnTo>
                <a:close/>
              </a:path>
              <a:path w="570230" h="435610">
                <a:moveTo>
                  <a:pt x="297421" y="422084"/>
                </a:moveTo>
                <a:lnTo>
                  <a:pt x="286943" y="385724"/>
                </a:lnTo>
                <a:lnTo>
                  <a:pt x="277914" y="389229"/>
                </a:lnTo>
                <a:lnTo>
                  <a:pt x="269240" y="391502"/>
                </a:lnTo>
                <a:lnTo>
                  <a:pt x="260781" y="392747"/>
                </a:lnTo>
                <a:lnTo>
                  <a:pt x="252437" y="393128"/>
                </a:lnTo>
                <a:lnTo>
                  <a:pt x="230924" y="389280"/>
                </a:lnTo>
                <a:lnTo>
                  <a:pt x="216623" y="378104"/>
                </a:lnTo>
                <a:lnTo>
                  <a:pt x="208686" y="360108"/>
                </a:lnTo>
                <a:lnTo>
                  <a:pt x="206235" y="335813"/>
                </a:lnTo>
                <a:lnTo>
                  <a:pt x="206235" y="169456"/>
                </a:lnTo>
                <a:lnTo>
                  <a:pt x="287566" y="169456"/>
                </a:lnTo>
                <a:lnTo>
                  <a:pt x="287566" y="128168"/>
                </a:lnTo>
                <a:lnTo>
                  <a:pt x="206235" y="128168"/>
                </a:lnTo>
                <a:lnTo>
                  <a:pt x="206235" y="32042"/>
                </a:lnTo>
                <a:lnTo>
                  <a:pt x="163715" y="32042"/>
                </a:lnTo>
                <a:lnTo>
                  <a:pt x="157556" y="128168"/>
                </a:lnTo>
                <a:lnTo>
                  <a:pt x="110718" y="131254"/>
                </a:lnTo>
                <a:lnTo>
                  <a:pt x="110718" y="169456"/>
                </a:lnTo>
                <a:lnTo>
                  <a:pt x="155092" y="169456"/>
                </a:lnTo>
                <a:lnTo>
                  <a:pt x="155092" y="334581"/>
                </a:lnTo>
                <a:lnTo>
                  <a:pt x="159461" y="375500"/>
                </a:lnTo>
                <a:lnTo>
                  <a:pt x="173875" y="407212"/>
                </a:lnTo>
                <a:lnTo>
                  <a:pt x="200317" y="427736"/>
                </a:lnTo>
                <a:lnTo>
                  <a:pt x="240741" y="435025"/>
                </a:lnTo>
                <a:lnTo>
                  <a:pt x="255917" y="434035"/>
                </a:lnTo>
                <a:lnTo>
                  <a:pt x="270700" y="431330"/>
                </a:lnTo>
                <a:lnTo>
                  <a:pt x="284670" y="427228"/>
                </a:lnTo>
                <a:lnTo>
                  <a:pt x="297421" y="422084"/>
                </a:lnTo>
                <a:close/>
              </a:path>
              <a:path w="570230" h="435610">
                <a:moveTo>
                  <a:pt x="569772" y="261264"/>
                </a:moveTo>
                <a:lnTo>
                  <a:pt x="568769" y="252018"/>
                </a:lnTo>
                <a:lnTo>
                  <a:pt x="564616" y="213525"/>
                </a:lnTo>
                <a:lnTo>
                  <a:pt x="549478" y="174548"/>
                </a:lnTo>
                <a:lnTo>
                  <a:pt x="538441" y="161442"/>
                </a:lnTo>
                <a:lnTo>
                  <a:pt x="524916" y="145376"/>
                </a:lnTo>
                <a:lnTo>
                  <a:pt x="524179" y="144983"/>
                </a:lnTo>
                <a:lnTo>
                  <a:pt x="524179" y="252018"/>
                </a:lnTo>
                <a:lnTo>
                  <a:pt x="365823" y="252018"/>
                </a:lnTo>
                <a:lnTo>
                  <a:pt x="375818" y="213690"/>
                </a:lnTo>
                <a:lnTo>
                  <a:pt x="420751" y="167538"/>
                </a:lnTo>
                <a:lnTo>
                  <a:pt x="481545" y="167271"/>
                </a:lnTo>
                <a:lnTo>
                  <a:pt x="519125" y="212915"/>
                </a:lnTo>
                <a:lnTo>
                  <a:pt x="524179" y="252018"/>
                </a:lnTo>
                <a:lnTo>
                  <a:pt x="524179" y="144983"/>
                </a:lnTo>
                <a:lnTo>
                  <a:pt x="491451" y="127101"/>
                </a:lnTo>
                <a:lnTo>
                  <a:pt x="449618" y="120777"/>
                </a:lnTo>
                <a:lnTo>
                  <a:pt x="409384" y="127774"/>
                </a:lnTo>
                <a:lnTo>
                  <a:pt x="372795" y="148043"/>
                </a:lnTo>
                <a:lnTo>
                  <a:pt x="342874" y="180530"/>
                </a:lnTo>
                <a:lnTo>
                  <a:pt x="322694" y="224167"/>
                </a:lnTo>
                <a:lnTo>
                  <a:pt x="315290" y="277901"/>
                </a:lnTo>
                <a:lnTo>
                  <a:pt x="322465" y="332333"/>
                </a:lnTo>
                <a:lnTo>
                  <a:pt x="342544" y="376059"/>
                </a:lnTo>
                <a:lnTo>
                  <a:pt x="373316" y="408292"/>
                </a:lnTo>
                <a:lnTo>
                  <a:pt x="412623" y="428205"/>
                </a:lnTo>
                <a:lnTo>
                  <a:pt x="458241" y="435025"/>
                </a:lnTo>
                <a:lnTo>
                  <a:pt x="487527" y="432803"/>
                </a:lnTo>
                <a:lnTo>
                  <a:pt x="513626" y="426554"/>
                </a:lnTo>
                <a:lnTo>
                  <a:pt x="536841" y="416826"/>
                </a:lnTo>
                <a:lnTo>
                  <a:pt x="557453" y="404215"/>
                </a:lnTo>
                <a:lnTo>
                  <a:pt x="551713" y="393738"/>
                </a:lnTo>
                <a:lnTo>
                  <a:pt x="539584" y="371551"/>
                </a:lnTo>
                <a:lnTo>
                  <a:pt x="523074" y="381000"/>
                </a:lnTo>
                <a:lnTo>
                  <a:pt x="505002" y="387959"/>
                </a:lnTo>
                <a:lnTo>
                  <a:pt x="485419" y="392264"/>
                </a:lnTo>
                <a:lnTo>
                  <a:pt x="464400" y="393738"/>
                </a:lnTo>
                <a:lnTo>
                  <a:pt x="425691" y="386422"/>
                </a:lnTo>
                <a:lnTo>
                  <a:pt x="395478" y="365709"/>
                </a:lnTo>
                <a:lnTo>
                  <a:pt x="375069" y="333425"/>
                </a:lnTo>
                <a:lnTo>
                  <a:pt x="365823" y="291452"/>
                </a:lnTo>
                <a:lnTo>
                  <a:pt x="567309" y="291452"/>
                </a:lnTo>
                <a:lnTo>
                  <a:pt x="568477" y="284137"/>
                </a:lnTo>
                <a:lnTo>
                  <a:pt x="569239" y="276821"/>
                </a:lnTo>
                <a:lnTo>
                  <a:pt x="569645" y="269278"/>
                </a:lnTo>
                <a:lnTo>
                  <a:pt x="569772" y="26126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6493287" y="1223388"/>
            <a:ext cx="638175" cy="446405"/>
          </a:xfrm>
          <a:custGeom>
            <a:avLst/>
            <a:gdLst/>
            <a:ahLst/>
            <a:cxnLst/>
            <a:rect l="l" t="t" r="r" b="b"/>
            <a:pathLst>
              <a:path w="638175" h="446405">
                <a:moveTo>
                  <a:pt x="83185" y="440563"/>
                </a:moveTo>
                <a:lnTo>
                  <a:pt x="76403" y="402361"/>
                </a:lnTo>
                <a:lnTo>
                  <a:pt x="71475" y="403593"/>
                </a:lnTo>
                <a:lnTo>
                  <a:pt x="65938" y="403593"/>
                </a:lnTo>
                <a:lnTo>
                  <a:pt x="60248" y="402475"/>
                </a:lnTo>
                <a:lnTo>
                  <a:pt x="55537" y="398818"/>
                </a:lnTo>
                <a:lnTo>
                  <a:pt x="52324" y="392163"/>
                </a:lnTo>
                <a:lnTo>
                  <a:pt x="51142" y="382028"/>
                </a:lnTo>
                <a:lnTo>
                  <a:pt x="51142" y="0"/>
                </a:lnTo>
                <a:lnTo>
                  <a:pt x="0" y="0"/>
                </a:lnTo>
                <a:lnTo>
                  <a:pt x="0" y="378333"/>
                </a:lnTo>
                <a:lnTo>
                  <a:pt x="3009" y="407123"/>
                </a:lnTo>
                <a:lnTo>
                  <a:pt x="12484" y="428396"/>
                </a:lnTo>
                <a:lnTo>
                  <a:pt x="29121" y="441591"/>
                </a:lnTo>
                <a:lnTo>
                  <a:pt x="53606" y="446112"/>
                </a:lnTo>
                <a:lnTo>
                  <a:pt x="62649" y="445770"/>
                </a:lnTo>
                <a:lnTo>
                  <a:pt x="70472" y="444728"/>
                </a:lnTo>
                <a:lnTo>
                  <a:pt x="77266" y="442988"/>
                </a:lnTo>
                <a:lnTo>
                  <a:pt x="83185" y="440563"/>
                </a:lnTo>
                <a:close/>
              </a:path>
              <a:path w="638175" h="446405">
                <a:moveTo>
                  <a:pt x="341858" y="356768"/>
                </a:moveTo>
                <a:lnTo>
                  <a:pt x="313512" y="297078"/>
                </a:lnTo>
                <a:lnTo>
                  <a:pt x="250050" y="265569"/>
                </a:lnTo>
                <a:lnTo>
                  <a:pt x="224269" y="255930"/>
                </a:lnTo>
                <a:lnTo>
                  <a:pt x="204216" y="245313"/>
                </a:lnTo>
                <a:lnTo>
                  <a:pt x="191211" y="232041"/>
                </a:lnTo>
                <a:lnTo>
                  <a:pt x="186575" y="214426"/>
                </a:lnTo>
                <a:lnTo>
                  <a:pt x="189776" y="198335"/>
                </a:lnTo>
                <a:lnTo>
                  <a:pt x="199669" y="184543"/>
                </a:lnTo>
                <a:lnTo>
                  <a:pt x="216738" y="174917"/>
                </a:lnTo>
                <a:lnTo>
                  <a:pt x="241414" y="171297"/>
                </a:lnTo>
                <a:lnTo>
                  <a:pt x="260438" y="172885"/>
                </a:lnTo>
                <a:lnTo>
                  <a:pt x="278003" y="177533"/>
                </a:lnTo>
                <a:lnTo>
                  <a:pt x="294538" y="185077"/>
                </a:lnTo>
                <a:lnTo>
                  <a:pt x="310426" y="195326"/>
                </a:lnTo>
                <a:lnTo>
                  <a:pt x="333844" y="165747"/>
                </a:lnTo>
                <a:lnTo>
                  <a:pt x="314718" y="152133"/>
                </a:lnTo>
                <a:lnTo>
                  <a:pt x="292633" y="141414"/>
                </a:lnTo>
                <a:lnTo>
                  <a:pt x="267906" y="134378"/>
                </a:lnTo>
                <a:lnTo>
                  <a:pt x="240804" y="131864"/>
                </a:lnTo>
                <a:lnTo>
                  <a:pt x="197078" y="138391"/>
                </a:lnTo>
                <a:lnTo>
                  <a:pt x="164553" y="156349"/>
                </a:lnTo>
                <a:lnTo>
                  <a:pt x="144272" y="183337"/>
                </a:lnTo>
                <a:lnTo>
                  <a:pt x="137287" y="216890"/>
                </a:lnTo>
                <a:lnTo>
                  <a:pt x="144729" y="249008"/>
                </a:lnTo>
                <a:lnTo>
                  <a:pt x="164477" y="272808"/>
                </a:lnTo>
                <a:lnTo>
                  <a:pt x="192659" y="290372"/>
                </a:lnTo>
                <a:lnTo>
                  <a:pt x="225399" y="303771"/>
                </a:lnTo>
                <a:lnTo>
                  <a:pt x="250190" y="313397"/>
                </a:lnTo>
                <a:lnTo>
                  <a:pt x="271691" y="324878"/>
                </a:lnTo>
                <a:lnTo>
                  <a:pt x="286829" y="339826"/>
                </a:lnTo>
                <a:lnTo>
                  <a:pt x="292557" y="359841"/>
                </a:lnTo>
                <a:lnTo>
                  <a:pt x="288963" y="377990"/>
                </a:lnTo>
                <a:lnTo>
                  <a:pt x="278079" y="392658"/>
                </a:lnTo>
                <a:lnTo>
                  <a:pt x="259803" y="402475"/>
                </a:lnTo>
                <a:lnTo>
                  <a:pt x="234022" y="406057"/>
                </a:lnTo>
                <a:lnTo>
                  <a:pt x="208013" y="403987"/>
                </a:lnTo>
                <a:lnTo>
                  <a:pt x="184886" y="397814"/>
                </a:lnTo>
                <a:lnTo>
                  <a:pt x="163842" y="387604"/>
                </a:lnTo>
                <a:lnTo>
                  <a:pt x="144068" y="373405"/>
                </a:lnTo>
                <a:lnTo>
                  <a:pt x="120650" y="402983"/>
                </a:lnTo>
                <a:lnTo>
                  <a:pt x="143624" y="421157"/>
                </a:lnTo>
                <a:lnTo>
                  <a:pt x="170408" y="434708"/>
                </a:lnTo>
                <a:lnTo>
                  <a:pt x="200190" y="443179"/>
                </a:lnTo>
                <a:lnTo>
                  <a:pt x="232181" y="446112"/>
                </a:lnTo>
                <a:lnTo>
                  <a:pt x="279209" y="439000"/>
                </a:lnTo>
                <a:lnTo>
                  <a:pt x="313588" y="419696"/>
                </a:lnTo>
                <a:lnTo>
                  <a:pt x="334683" y="391261"/>
                </a:lnTo>
                <a:lnTo>
                  <a:pt x="341858" y="356768"/>
                </a:lnTo>
                <a:close/>
              </a:path>
              <a:path w="638175" h="446405">
                <a:moveTo>
                  <a:pt x="637552" y="272351"/>
                </a:moveTo>
                <a:lnTo>
                  <a:pt x="636562" y="263105"/>
                </a:lnTo>
                <a:lnTo>
                  <a:pt x="632396" y="224612"/>
                </a:lnTo>
                <a:lnTo>
                  <a:pt x="617270" y="185635"/>
                </a:lnTo>
                <a:lnTo>
                  <a:pt x="606234" y="172529"/>
                </a:lnTo>
                <a:lnTo>
                  <a:pt x="592709" y="156464"/>
                </a:lnTo>
                <a:lnTo>
                  <a:pt x="591959" y="156057"/>
                </a:lnTo>
                <a:lnTo>
                  <a:pt x="591959" y="263105"/>
                </a:lnTo>
                <a:lnTo>
                  <a:pt x="433603" y="263105"/>
                </a:lnTo>
                <a:lnTo>
                  <a:pt x="443598" y="224777"/>
                </a:lnTo>
                <a:lnTo>
                  <a:pt x="462724" y="196329"/>
                </a:lnTo>
                <a:lnTo>
                  <a:pt x="488543" y="178625"/>
                </a:lnTo>
                <a:lnTo>
                  <a:pt x="518642" y="172529"/>
                </a:lnTo>
                <a:lnTo>
                  <a:pt x="549325" y="178358"/>
                </a:lnTo>
                <a:lnTo>
                  <a:pt x="572401" y="195630"/>
                </a:lnTo>
                <a:lnTo>
                  <a:pt x="586917" y="224002"/>
                </a:lnTo>
                <a:lnTo>
                  <a:pt x="591959" y="263105"/>
                </a:lnTo>
                <a:lnTo>
                  <a:pt x="591959" y="156057"/>
                </a:lnTo>
                <a:lnTo>
                  <a:pt x="559244" y="138188"/>
                </a:lnTo>
                <a:lnTo>
                  <a:pt x="517410" y="131864"/>
                </a:lnTo>
                <a:lnTo>
                  <a:pt x="477177" y="138861"/>
                </a:lnTo>
                <a:lnTo>
                  <a:pt x="440575" y="159131"/>
                </a:lnTo>
                <a:lnTo>
                  <a:pt x="410667" y="191617"/>
                </a:lnTo>
                <a:lnTo>
                  <a:pt x="390486" y="235254"/>
                </a:lnTo>
                <a:lnTo>
                  <a:pt x="383082" y="288988"/>
                </a:lnTo>
                <a:lnTo>
                  <a:pt x="390258" y="343420"/>
                </a:lnTo>
                <a:lnTo>
                  <a:pt x="410324" y="387146"/>
                </a:lnTo>
                <a:lnTo>
                  <a:pt x="441109" y="419379"/>
                </a:lnTo>
                <a:lnTo>
                  <a:pt x="480402" y="439293"/>
                </a:lnTo>
                <a:lnTo>
                  <a:pt x="526034" y="446112"/>
                </a:lnTo>
                <a:lnTo>
                  <a:pt x="555307" y="443890"/>
                </a:lnTo>
                <a:lnTo>
                  <a:pt x="581406" y="437642"/>
                </a:lnTo>
                <a:lnTo>
                  <a:pt x="604621" y="427913"/>
                </a:lnTo>
                <a:lnTo>
                  <a:pt x="625233" y="415302"/>
                </a:lnTo>
                <a:lnTo>
                  <a:pt x="619506" y="404825"/>
                </a:lnTo>
                <a:lnTo>
                  <a:pt x="607364" y="382638"/>
                </a:lnTo>
                <a:lnTo>
                  <a:pt x="590854" y="392087"/>
                </a:lnTo>
                <a:lnTo>
                  <a:pt x="572782" y="399046"/>
                </a:lnTo>
                <a:lnTo>
                  <a:pt x="553212" y="403352"/>
                </a:lnTo>
                <a:lnTo>
                  <a:pt x="532193" y="404825"/>
                </a:lnTo>
                <a:lnTo>
                  <a:pt x="493483" y="397510"/>
                </a:lnTo>
                <a:lnTo>
                  <a:pt x="463257" y="376796"/>
                </a:lnTo>
                <a:lnTo>
                  <a:pt x="442861" y="344512"/>
                </a:lnTo>
                <a:lnTo>
                  <a:pt x="433603" y="302539"/>
                </a:lnTo>
                <a:lnTo>
                  <a:pt x="635088" y="302539"/>
                </a:lnTo>
                <a:lnTo>
                  <a:pt x="636257" y="295224"/>
                </a:lnTo>
                <a:lnTo>
                  <a:pt x="637019" y="287909"/>
                </a:lnTo>
                <a:lnTo>
                  <a:pt x="637438" y="280365"/>
                </a:lnTo>
                <a:lnTo>
                  <a:pt x="637552" y="27235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7185805" y="1234475"/>
            <a:ext cx="570230" cy="435609"/>
          </a:xfrm>
          <a:custGeom>
            <a:avLst/>
            <a:gdLst/>
            <a:ahLst/>
            <a:cxnLst/>
            <a:rect l="l" t="t" r="r" b="b"/>
            <a:pathLst>
              <a:path w="570230" h="435610">
                <a:moveTo>
                  <a:pt x="59156" y="128168"/>
                </a:moveTo>
                <a:lnTo>
                  <a:pt x="8013" y="128168"/>
                </a:lnTo>
                <a:lnTo>
                  <a:pt x="8013" y="427634"/>
                </a:lnTo>
                <a:lnTo>
                  <a:pt x="59156" y="427634"/>
                </a:lnTo>
                <a:lnTo>
                  <a:pt x="59156" y="128168"/>
                </a:lnTo>
                <a:close/>
              </a:path>
              <a:path w="570230" h="435610">
                <a:moveTo>
                  <a:pt x="67779" y="33274"/>
                </a:moveTo>
                <a:lnTo>
                  <a:pt x="65265" y="19761"/>
                </a:lnTo>
                <a:lnTo>
                  <a:pt x="58229" y="9245"/>
                </a:lnTo>
                <a:lnTo>
                  <a:pt x="47510" y="2425"/>
                </a:lnTo>
                <a:lnTo>
                  <a:pt x="33896" y="0"/>
                </a:lnTo>
                <a:lnTo>
                  <a:pt x="20281" y="2425"/>
                </a:lnTo>
                <a:lnTo>
                  <a:pt x="9550" y="9245"/>
                </a:lnTo>
                <a:lnTo>
                  <a:pt x="2527" y="19761"/>
                </a:lnTo>
                <a:lnTo>
                  <a:pt x="0" y="33274"/>
                </a:lnTo>
                <a:lnTo>
                  <a:pt x="2527" y="47053"/>
                </a:lnTo>
                <a:lnTo>
                  <a:pt x="9550" y="57543"/>
                </a:lnTo>
                <a:lnTo>
                  <a:pt x="20281" y="64211"/>
                </a:lnTo>
                <a:lnTo>
                  <a:pt x="33896" y="66548"/>
                </a:lnTo>
                <a:lnTo>
                  <a:pt x="47510" y="64211"/>
                </a:lnTo>
                <a:lnTo>
                  <a:pt x="58229" y="57543"/>
                </a:lnTo>
                <a:lnTo>
                  <a:pt x="65265" y="47053"/>
                </a:lnTo>
                <a:lnTo>
                  <a:pt x="67779" y="33274"/>
                </a:lnTo>
                <a:close/>
              </a:path>
              <a:path w="570230" h="435610">
                <a:moveTo>
                  <a:pt x="297434" y="422084"/>
                </a:moveTo>
                <a:lnTo>
                  <a:pt x="286956" y="385724"/>
                </a:lnTo>
                <a:lnTo>
                  <a:pt x="277926" y="389229"/>
                </a:lnTo>
                <a:lnTo>
                  <a:pt x="269240" y="391502"/>
                </a:lnTo>
                <a:lnTo>
                  <a:pt x="260781" y="392747"/>
                </a:lnTo>
                <a:lnTo>
                  <a:pt x="252450" y="393128"/>
                </a:lnTo>
                <a:lnTo>
                  <a:pt x="230924" y="389280"/>
                </a:lnTo>
                <a:lnTo>
                  <a:pt x="216636" y="378104"/>
                </a:lnTo>
                <a:lnTo>
                  <a:pt x="208686" y="360108"/>
                </a:lnTo>
                <a:lnTo>
                  <a:pt x="206235" y="335813"/>
                </a:lnTo>
                <a:lnTo>
                  <a:pt x="206235" y="169456"/>
                </a:lnTo>
                <a:lnTo>
                  <a:pt x="287566" y="169456"/>
                </a:lnTo>
                <a:lnTo>
                  <a:pt x="287566" y="128168"/>
                </a:lnTo>
                <a:lnTo>
                  <a:pt x="206235" y="128168"/>
                </a:lnTo>
                <a:lnTo>
                  <a:pt x="206235" y="32042"/>
                </a:lnTo>
                <a:lnTo>
                  <a:pt x="163715" y="32042"/>
                </a:lnTo>
                <a:lnTo>
                  <a:pt x="157556" y="128168"/>
                </a:lnTo>
                <a:lnTo>
                  <a:pt x="110731" y="131254"/>
                </a:lnTo>
                <a:lnTo>
                  <a:pt x="110731" y="169456"/>
                </a:lnTo>
                <a:lnTo>
                  <a:pt x="155092" y="169456"/>
                </a:lnTo>
                <a:lnTo>
                  <a:pt x="155092" y="334581"/>
                </a:lnTo>
                <a:lnTo>
                  <a:pt x="159461" y="375500"/>
                </a:lnTo>
                <a:lnTo>
                  <a:pt x="173888" y="407212"/>
                </a:lnTo>
                <a:lnTo>
                  <a:pt x="200317" y="427736"/>
                </a:lnTo>
                <a:lnTo>
                  <a:pt x="240741" y="435025"/>
                </a:lnTo>
                <a:lnTo>
                  <a:pt x="255917" y="434035"/>
                </a:lnTo>
                <a:lnTo>
                  <a:pt x="270700" y="431330"/>
                </a:lnTo>
                <a:lnTo>
                  <a:pt x="284670" y="427228"/>
                </a:lnTo>
                <a:lnTo>
                  <a:pt x="297434" y="422084"/>
                </a:lnTo>
                <a:close/>
              </a:path>
              <a:path w="570230" h="435610">
                <a:moveTo>
                  <a:pt x="569772" y="261264"/>
                </a:moveTo>
                <a:lnTo>
                  <a:pt x="568782" y="252018"/>
                </a:lnTo>
                <a:lnTo>
                  <a:pt x="564616" y="213525"/>
                </a:lnTo>
                <a:lnTo>
                  <a:pt x="549490" y="174548"/>
                </a:lnTo>
                <a:lnTo>
                  <a:pt x="538454" y="161442"/>
                </a:lnTo>
                <a:lnTo>
                  <a:pt x="524929" y="145376"/>
                </a:lnTo>
                <a:lnTo>
                  <a:pt x="524179" y="144970"/>
                </a:lnTo>
                <a:lnTo>
                  <a:pt x="524179" y="252018"/>
                </a:lnTo>
                <a:lnTo>
                  <a:pt x="365823" y="252018"/>
                </a:lnTo>
                <a:lnTo>
                  <a:pt x="375818" y="213690"/>
                </a:lnTo>
                <a:lnTo>
                  <a:pt x="394944" y="185242"/>
                </a:lnTo>
                <a:lnTo>
                  <a:pt x="420763" y="167538"/>
                </a:lnTo>
                <a:lnTo>
                  <a:pt x="450850" y="161442"/>
                </a:lnTo>
                <a:lnTo>
                  <a:pt x="481545" y="167271"/>
                </a:lnTo>
                <a:lnTo>
                  <a:pt x="504621" y="184543"/>
                </a:lnTo>
                <a:lnTo>
                  <a:pt x="519137" y="212915"/>
                </a:lnTo>
                <a:lnTo>
                  <a:pt x="524179" y="252018"/>
                </a:lnTo>
                <a:lnTo>
                  <a:pt x="524179" y="144970"/>
                </a:lnTo>
                <a:lnTo>
                  <a:pt x="491464" y="127101"/>
                </a:lnTo>
                <a:lnTo>
                  <a:pt x="449618" y="120777"/>
                </a:lnTo>
                <a:lnTo>
                  <a:pt x="409384" y="127774"/>
                </a:lnTo>
                <a:lnTo>
                  <a:pt x="372795" y="148043"/>
                </a:lnTo>
                <a:lnTo>
                  <a:pt x="342887" y="180530"/>
                </a:lnTo>
                <a:lnTo>
                  <a:pt x="322707" y="224167"/>
                </a:lnTo>
                <a:lnTo>
                  <a:pt x="315302" y="277901"/>
                </a:lnTo>
                <a:lnTo>
                  <a:pt x="322478" y="332333"/>
                </a:lnTo>
                <a:lnTo>
                  <a:pt x="342544" y="376059"/>
                </a:lnTo>
                <a:lnTo>
                  <a:pt x="373329" y="408292"/>
                </a:lnTo>
                <a:lnTo>
                  <a:pt x="412623" y="428205"/>
                </a:lnTo>
                <a:lnTo>
                  <a:pt x="458254" y="435025"/>
                </a:lnTo>
                <a:lnTo>
                  <a:pt x="487527" y="432803"/>
                </a:lnTo>
                <a:lnTo>
                  <a:pt x="513626" y="426554"/>
                </a:lnTo>
                <a:lnTo>
                  <a:pt x="536841" y="416826"/>
                </a:lnTo>
                <a:lnTo>
                  <a:pt x="557453" y="404215"/>
                </a:lnTo>
                <a:lnTo>
                  <a:pt x="551726" y="393738"/>
                </a:lnTo>
                <a:lnTo>
                  <a:pt x="539584" y="371551"/>
                </a:lnTo>
                <a:lnTo>
                  <a:pt x="523074" y="381000"/>
                </a:lnTo>
                <a:lnTo>
                  <a:pt x="505002" y="387959"/>
                </a:lnTo>
                <a:lnTo>
                  <a:pt x="485432" y="392264"/>
                </a:lnTo>
                <a:lnTo>
                  <a:pt x="464413" y="393738"/>
                </a:lnTo>
                <a:lnTo>
                  <a:pt x="425704" y="386422"/>
                </a:lnTo>
                <a:lnTo>
                  <a:pt x="395478" y="365709"/>
                </a:lnTo>
                <a:lnTo>
                  <a:pt x="375081" y="333425"/>
                </a:lnTo>
                <a:lnTo>
                  <a:pt x="365823" y="291452"/>
                </a:lnTo>
                <a:lnTo>
                  <a:pt x="567309" y="291452"/>
                </a:lnTo>
                <a:lnTo>
                  <a:pt x="568477" y="284137"/>
                </a:lnTo>
                <a:lnTo>
                  <a:pt x="569239" y="276821"/>
                </a:lnTo>
                <a:lnTo>
                  <a:pt x="569658" y="269278"/>
                </a:lnTo>
                <a:lnTo>
                  <a:pt x="569772" y="26126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8872592" y="1257889"/>
            <a:ext cx="280670" cy="404495"/>
          </a:xfrm>
          <a:custGeom>
            <a:avLst/>
            <a:gdLst/>
            <a:ahLst/>
            <a:cxnLst/>
            <a:rect l="l" t="t" r="r" b="b"/>
            <a:pathLst>
              <a:path w="280670" h="404494">
                <a:moveTo>
                  <a:pt x="126315" y="0"/>
                </a:moveTo>
                <a:lnTo>
                  <a:pt x="0" y="0"/>
                </a:lnTo>
                <a:lnTo>
                  <a:pt x="0" y="404209"/>
                </a:lnTo>
                <a:lnTo>
                  <a:pt x="51758" y="404209"/>
                </a:lnTo>
                <a:lnTo>
                  <a:pt x="51758" y="233529"/>
                </a:lnTo>
                <a:lnTo>
                  <a:pt x="180696" y="233529"/>
                </a:lnTo>
                <a:lnTo>
                  <a:pt x="177457" y="227983"/>
                </a:lnTo>
                <a:lnTo>
                  <a:pt x="214745" y="213032"/>
                </a:lnTo>
                <a:lnTo>
                  <a:pt x="240444" y="191629"/>
                </a:lnTo>
                <a:lnTo>
                  <a:pt x="51758" y="191629"/>
                </a:lnTo>
                <a:lnTo>
                  <a:pt x="51758" y="41899"/>
                </a:lnTo>
                <a:lnTo>
                  <a:pt x="244615" y="41899"/>
                </a:lnTo>
                <a:lnTo>
                  <a:pt x="241929" y="37399"/>
                </a:lnTo>
                <a:lnTo>
                  <a:pt x="211869" y="15813"/>
                </a:lnTo>
                <a:lnTo>
                  <a:pt x="172760" y="3751"/>
                </a:lnTo>
                <a:lnTo>
                  <a:pt x="126315" y="0"/>
                </a:lnTo>
                <a:close/>
              </a:path>
              <a:path w="280670" h="404494">
                <a:moveTo>
                  <a:pt x="180696" y="233529"/>
                </a:moveTo>
                <a:lnTo>
                  <a:pt x="124466" y="233529"/>
                </a:lnTo>
                <a:lnTo>
                  <a:pt x="221822" y="404209"/>
                </a:lnTo>
                <a:lnTo>
                  <a:pt x="280358" y="404209"/>
                </a:lnTo>
                <a:lnTo>
                  <a:pt x="180696" y="233529"/>
                </a:lnTo>
                <a:close/>
              </a:path>
              <a:path w="280670" h="404494">
                <a:moveTo>
                  <a:pt x="244615" y="41899"/>
                </a:moveTo>
                <a:lnTo>
                  <a:pt x="118921" y="41899"/>
                </a:lnTo>
                <a:lnTo>
                  <a:pt x="160647" y="45712"/>
                </a:lnTo>
                <a:lnTo>
                  <a:pt x="191167" y="58074"/>
                </a:lnTo>
                <a:lnTo>
                  <a:pt x="209903" y="80372"/>
                </a:lnTo>
                <a:lnTo>
                  <a:pt x="216276" y="113991"/>
                </a:lnTo>
                <a:lnTo>
                  <a:pt x="209903" y="147958"/>
                </a:lnTo>
                <a:lnTo>
                  <a:pt x="191167" y="172220"/>
                </a:lnTo>
                <a:lnTo>
                  <a:pt x="160647" y="186777"/>
                </a:lnTo>
                <a:lnTo>
                  <a:pt x="118921" y="191629"/>
                </a:lnTo>
                <a:lnTo>
                  <a:pt x="240444" y="191629"/>
                </a:lnTo>
                <a:lnTo>
                  <a:pt x="243311" y="189242"/>
                </a:lnTo>
                <a:lnTo>
                  <a:pt x="261594" y="156324"/>
                </a:lnTo>
                <a:lnTo>
                  <a:pt x="268035" y="113991"/>
                </a:lnTo>
                <a:lnTo>
                  <a:pt x="261222" y="69721"/>
                </a:lnTo>
                <a:lnTo>
                  <a:pt x="244615" y="4189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9201875" y="1238787"/>
            <a:ext cx="238760" cy="431165"/>
          </a:xfrm>
          <a:custGeom>
            <a:avLst/>
            <a:gdLst/>
            <a:ahLst/>
            <a:cxnLst/>
            <a:rect l="l" t="t" r="r" b="b"/>
            <a:pathLst>
              <a:path w="238759" h="431164">
                <a:moveTo>
                  <a:pt x="51142" y="123850"/>
                </a:moveTo>
                <a:lnTo>
                  <a:pt x="0" y="123850"/>
                </a:lnTo>
                <a:lnTo>
                  <a:pt x="0" y="313632"/>
                </a:lnTo>
                <a:lnTo>
                  <a:pt x="5420" y="364158"/>
                </a:lnTo>
                <a:lnTo>
                  <a:pt x="22105" y="400820"/>
                </a:lnTo>
                <a:lnTo>
                  <a:pt x="50689" y="423156"/>
                </a:lnTo>
                <a:lnTo>
                  <a:pt x="91809" y="430704"/>
                </a:lnTo>
                <a:lnTo>
                  <a:pt x="120731" y="426824"/>
                </a:lnTo>
                <a:lnTo>
                  <a:pt x="146187" y="415839"/>
                </a:lnTo>
                <a:lnTo>
                  <a:pt x="169101" y="398731"/>
                </a:lnTo>
                <a:lnTo>
                  <a:pt x="180960" y="386340"/>
                </a:lnTo>
                <a:lnTo>
                  <a:pt x="107830" y="386340"/>
                </a:lnTo>
                <a:lnTo>
                  <a:pt x="82336" y="381719"/>
                </a:lnTo>
                <a:lnTo>
                  <a:pt x="64698" y="367393"/>
                </a:lnTo>
                <a:lnTo>
                  <a:pt x="54454" y="342669"/>
                </a:lnTo>
                <a:lnTo>
                  <a:pt x="51142" y="306854"/>
                </a:lnTo>
                <a:lnTo>
                  <a:pt x="51142" y="123850"/>
                </a:lnTo>
                <a:close/>
              </a:path>
              <a:path w="238759" h="431164">
                <a:moveTo>
                  <a:pt x="238458" y="376481"/>
                </a:moveTo>
                <a:lnTo>
                  <a:pt x="192246" y="376481"/>
                </a:lnTo>
                <a:lnTo>
                  <a:pt x="196559" y="423310"/>
                </a:lnTo>
                <a:lnTo>
                  <a:pt x="238458" y="423310"/>
                </a:lnTo>
                <a:lnTo>
                  <a:pt x="238458" y="376481"/>
                </a:lnTo>
                <a:close/>
              </a:path>
              <a:path w="238759" h="431164">
                <a:moveTo>
                  <a:pt x="238458" y="123850"/>
                </a:moveTo>
                <a:lnTo>
                  <a:pt x="187316" y="123850"/>
                </a:lnTo>
                <a:lnTo>
                  <a:pt x="187316" y="335814"/>
                </a:lnTo>
                <a:lnTo>
                  <a:pt x="167445" y="358526"/>
                </a:lnTo>
                <a:lnTo>
                  <a:pt x="148497" y="374248"/>
                </a:lnTo>
                <a:lnTo>
                  <a:pt x="129088" y="383384"/>
                </a:lnTo>
                <a:lnTo>
                  <a:pt x="107830" y="386340"/>
                </a:lnTo>
                <a:lnTo>
                  <a:pt x="180960" y="386340"/>
                </a:lnTo>
                <a:lnTo>
                  <a:pt x="190397" y="376481"/>
                </a:lnTo>
                <a:lnTo>
                  <a:pt x="238458" y="376481"/>
                </a:lnTo>
                <a:lnTo>
                  <a:pt x="238458" y="123850"/>
                </a:lnTo>
                <a:close/>
              </a:path>
              <a:path w="238759" h="431164">
                <a:moveTo>
                  <a:pt x="61617" y="0"/>
                </a:moveTo>
                <a:lnTo>
                  <a:pt x="49264" y="2387"/>
                </a:lnTo>
                <a:lnTo>
                  <a:pt x="39512" y="8934"/>
                </a:lnTo>
                <a:lnTo>
                  <a:pt x="33109" y="18716"/>
                </a:lnTo>
                <a:lnTo>
                  <a:pt x="30808" y="30808"/>
                </a:lnTo>
                <a:lnTo>
                  <a:pt x="33109" y="42901"/>
                </a:lnTo>
                <a:lnTo>
                  <a:pt x="39512" y="52682"/>
                </a:lnTo>
                <a:lnTo>
                  <a:pt x="49264" y="59229"/>
                </a:lnTo>
                <a:lnTo>
                  <a:pt x="61617" y="61617"/>
                </a:lnTo>
                <a:lnTo>
                  <a:pt x="73613" y="59229"/>
                </a:lnTo>
                <a:lnTo>
                  <a:pt x="83183" y="52682"/>
                </a:lnTo>
                <a:lnTo>
                  <a:pt x="89518" y="42901"/>
                </a:lnTo>
                <a:lnTo>
                  <a:pt x="91809" y="30808"/>
                </a:lnTo>
                <a:lnTo>
                  <a:pt x="89518" y="18716"/>
                </a:lnTo>
                <a:lnTo>
                  <a:pt x="83183" y="8934"/>
                </a:lnTo>
                <a:lnTo>
                  <a:pt x="73613" y="2387"/>
                </a:lnTo>
                <a:lnTo>
                  <a:pt x="61617" y="0"/>
                </a:lnTo>
                <a:close/>
              </a:path>
              <a:path w="238759" h="431164">
                <a:moveTo>
                  <a:pt x="179922" y="0"/>
                </a:moveTo>
                <a:lnTo>
                  <a:pt x="167926" y="2387"/>
                </a:lnTo>
                <a:lnTo>
                  <a:pt x="158356" y="8934"/>
                </a:lnTo>
                <a:lnTo>
                  <a:pt x="152021" y="18716"/>
                </a:lnTo>
                <a:lnTo>
                  <a:pt x="149730" y="30808"/>
                </a:lnTo>
                <a:lnTo>
                  <a:pt x="152021" y="42901"/>
                </a:lnTo>
                <a:lnTo>
                  <a:pt x="158356" y="52682"/>
                </a:lnTo>
                <a:lnTo>
                  <a:pt x="167926" y="59229"/>
                </a:lnTo>
                <a:lnTo>
                  <a:pt x="179922" y="61617"/>
                </a:lnTo>
                <a:lnTo>
                  <a:pt x="192274" y="59229"/>
                </a:lnTo>
                <a:lnTo>
                  <a:pt x="202027" y="52682"/>
                </a:lnTo>
                <a:lnTo>
                  <a:pt x="208430" y="42901"/>
                </a:lnTo>
                <a:lnTo>
                  <a:pt x="210731" y="30808"/>
                </a:lnTo>
                <a:lnTo>
                  <a:pt x="208430" y="18716"/>
                </a:lnTo>
                <a:lnTo>
                  <a:pt x="202027" y="8934"/>
                </a:lnTo>
                <a:lnTo>
                  <a:pt x="192274" y="2387"/>
                </a:lnTo>
                <a:lnTo>
                  <a:pt x="17992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9507435" y="1355244"/>
            <a:ext cx="237490" cy="314325"/>
          </a:xfrm>
          <a:custGeom>
            <a:avLst/>
            <a:gdLst/>
            <a:ahLst/>
            <a:cxnLst/>
            <a:rect l="l" t="t" r="r" b="b"/>
            <a:pathLst>
              <a:path w="237490" h="314325">
                <a:moveTo>
                  <a:pt x="144184" y="0"/>
                </a:moveTo>
                <a:lnTo>
                  <a:pt x="99612" y="6763"/>
                </a:lnTo>
                <a:lnTo>
                  <a:pt x="60158" y="26598"/>
                </a:lnTo>
                <a:lnTo>
                  <a:pt x="28570" y="58827"/>
                </a:lnTo>
                <a:lnTo>
                  <a:pt x="7601" y="102767"/>
                </a:lnTo>
                <a:lnTo>
                  <a:pt x="0" y="157740"/>
                </a:lnTo>
                <a:lnTo>
                  <a:pt x="6980" y="212111"/>
                </a:lnTo>
                <a:lnTo>
                  <a:pt x="26559" y="255687"/>
                </a:lnTo>
                <a:lnTo>
                  <a:pt x="56697" y="287728"/>
                </a:lnTo>
                <a:lnTo>
                  <a:pt x="95353" y="307494"/>
                </a:lnTo>
                <a:lnTo>
                  <a:pt x="140487" y="314248"/>
                </a:lnTo>
                <a:lnTo>
                  <a:pt x="166867" y="311744"/>
                </a:lnTo>
                <a:lnTo>
                  <a:pt x="192091" y="304389"/>
                </a:lnTo>
                <a:lnTo>
                  <a:pt x="215699" y="292412"/>
                </a:lnTo>
                <a:lnTo>
                  <a:pt x="237226" y="276045"/>
                </a:lnTo>
                <a:lnTo>
                  <a:pt x="215044" y="243388"/>
                </a:lnTo>
                <a:lnTo>
                  <a:pt x="200429" y="254575"/>
                </a:lnTo>
                <a:lnTo>
                  <a:pt x="183619" y="263567"/>
                </a:lnTo>
                <a:lnTo>
                  <a:pt x="164961" y="269556"/>
                </a:lnTo>
                <a:lnTo>
                  <a:pt x="144800" y="271732"/>
                </a:lnTo>
                <a:lnTo>
                  <a:pt x="107320" y="263539"/>
                </a:lnTo>
                <a:lnTo>
                  <a:pt x="78330" y="240384"/>
                </a:lnTo>
                <a:lnTo>
                  <a:pt x="59624" y="204405"/>
                </a:lnTo>
                <a:lnTo>
                  <a:pt x="52990" y="157740"/>
                </a:lnTo>
                <a:lnTo>
                  <a:pt x="59999" y="110622"/>
                </a:lnTo>
                <a:lnTo>
                  <a:pt x="79486" y="74248"/>
                </a:lnTo>
                <a:lnTo>
                  <a:pt x="109139" y="50814"/>
                </a:lnTo>
                <a:lnTo>
                  <a:pt x="146649" y="42515"/>
                </a:lnTo>
                <a:lnTo>
                  <a:pt x="163786" y="44200"/>
                </a:lnTo>
                <a:lnTo>
                  <a:pt x="179306" y="49062"/>
                </a:lnTo>
                <a:lnTo>
                  <a:pt x="193439" y="56813"/>
                </a:lnTo>
                <a:lnTo>
                  <a:pt x="206417" y="67162"/>
                </a:lnTo>
                <a:lnTo>
                  <a:pt x="231681" y="35121"/>
                </a:lnTo>
                <a:lnTo>
                  <a:pt x="214717" y="21315"/>
                </a:lnTo>
                <a:lnTo>
                  <a:pt x="194864" y="10166"/>
                </a:lnTo>
                <a:lnTo>
                  <a:pt x="171546" y="2715"/>
                </a:lnTo>
                <a:lnTo>
                  <a:pt x="14418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9797034" y="1223388"/>
            <a:ext cx="790575" cy="446405"/>
          </a:xfrm>
          <a:custGeom>
            <a:avLst/>
            <a:gdLst/>
            <a:ahLst/>
            <a:cxnLst/>
            <a:rect l="l" t="t" r="r" b="b"/>
            <a:pathLst>
              <a:path w="790575" h="446405">
                <a:moveTo>
                  <a:pt x="248932" y="438721"/>
                </a:moveTo>
                <a:lnTo>
                  <a:pt x="136169" y="260032"/>
                </a:lnTo>
                <a:lnTo>
                  <a:pt x="235991" y="139255"/>
                </a:lnTo>
                <a:lnTo>
                  <a:pt x="178689" y="139255"/>
                </a:lnTo>
                <a:lnTo>
                  <a:pt x="52374" y="295770"/>
                </a:lnTo>
                <a:lnTo>
                  <a:pt x="50520" y="295770"/>
                </a:lnTo>
                <a:lnTo>
                  <a:pt x="50520" y="0"/>
                </a:lnTo>
                <a:lnTo>
                  <a:pt x="0" y="0"/>
                </a:lnTo>
                <a:lnTo>
                  <a:pt x="0" y="438721"/>
                </a:lnTo>
                <a:lnTo>
                  <a:pt x="50520" y="438721"/>
                </a:lnTo>
                <a:lnTo>
                  <a:pt x="50520" y="359841"/>
                </a:lnTo>
                <a:lnTo>
                  <a:pt x="105981" y="295148"/>
                </a:lnTo>
                <a:lnTo>
                  <a:pt x="193471" y="438721"/>
                </a:lnTo>
                <a:lnTo>
                  <a:pt x="248932" y="438721"/>
                </a:lnTo>
                <a:close/>
              </a:path>
              <a:path w="790575" h="446405">
                <a:moveTo>
                  <a:pt x="494347" y="356768"/>
                </a:moveTo>
                <a:lnTo>
                  <a:pt x="466001" y="297078"/>
                </a:lnTo>
                <a:lnTo>
                  <a:pt x="402539" y="265569"/>
                </a:lnTo>
                <a:lnTo>
                  <a:pt x="376770" y="255930"/>
                </a:lnTo>
                <a:lnTo>
                  <a:pt x="356717" y="245313"/>
                </a:lnTo>
                <a:lnTo>
                  <a:pt x="343712" y="232041"/>
                </a:lnTo>
                <a:lnTo>
                  <a:pt x="339077" y="214426"/>
                </a:lnTo>
                <a:lnTo>
                  <a:pt x="342277" y="198335"/>
                </a:lnTo>
                <a:lnTo>
                  <a:pt x="352171" y="184543"/>
                </a:lnTo>
                <a:lnTo>
                  <a:pt x="369227" y="174917"/>
                </a:lnTo>
                <a:lnTo>
                  <a:pt x="393915" y="171297"/>
                </a:lnTo>
                <a:lnTo>
                  <a:pt x="412927" y="172885"/>
                </a:lnTo>
                <a:lnTo>
                  <a:pt x="430504" y="177533"/>
                </a:lnTo>
                <a:lnTo>
                  <a:pt x="447027" y="185077"/>
                </a:lnTo>
                <a:lnTo>
                  <a:pt x="462927" y="195326"/>
                </a:lnTo>
                <a:lnTo>
                  <a:pt x="486346" y="165747"/>
                </a:lnTo>
                <a:lnTo>
                  <a:pt x="467207" y="152133"/>
                </a:lnTo>
                <a:lnTo>
                  <a:pt x="445135" y="141414"/>
                </a:lnTo>
                <a:lnTo>
                  <a:pt x="420395" y="134378"/>
                </a:lnTo>
                <a:lnTo>
                  <a:pt x="393293" y="131864"/>
                </a:lnTo>
                <a:lnTo>
                  <a:pt x="349567" y="138391"/>
                </a:lnTo>
                <a:lnTo>
                  <a:pt x="317042" y="156349"/>
                </a:lnTo>
                <a:lnTo>
                  <a:pt x="296773" y="183337"/>
                </a:lnTo>
                <a:lnTo>
                  <a:pt x="289775" y="216890"/>
                </a:lnTo>
                <a:lnTo>
                  <a:pt x="297218" y="249008"/>
                </a:lnTo>
                <a:lnTo>
                  <a:pt x="316966" y="272808"/>
                </a:lnTo>
                <a:lnTo>
                  <a:pt x="345147" y="290372"/>
                </a:lnTo>
                <a:lnTo>
                  <a:pt x="377888" y="303771"/>
                </a:lnTo>
                <a:lnTo>
                  <a:pt x="402691" y="313397"/>
                </a:lnTo>
                <a:lnTo>
                  <a:pt x="424180" y="324878"/>
                </a:lnTo>
                <a:lnTo>
                  <a:pt x="439331" y="339826"/>
                </a:lnTo>
                <a:lnTo>
                  <a:pt x="445058" y="359841"/>
                </a:lnTo>
                <a:lnTo>
                  <a:pt x="441452" y="377990"/>
                </a:lnTo>
                <a:lnTo>
                  <a:pt x="430580" y="392658"/>
                </a:lnTo>
                <a:lnTo>
                  <a:pt x="412305" y="402475"/>
                </a:lnTo>
                <a:lnTo>
                  <a:pt x="386524" y="406057"/>
                </a:lnTo>
                <a:lnTo>
                  <a:pt x="360502" y="403987"/>
                </a:lnTo>
                <a:lnTo>
                  <a:pt x="337375" y="397814"/>
                </a:lnTo>
                <a:lnTo>
                  <a:pt x="316331" y="387604"/>
                </a:lnTo>
                <a:lnTo>
                  <a:pt x="296557" y="373405"/>
                </a:lnTo>
                <a:lnTo>
                  <a:pt x="273151" y="402983"/>
                </a:lnTo>
                <a:lnTo>
                  <a:pt x="296113" y="421157"/>
                </a:lnTo>
                <a:lnTo>
                  <a:pt x="322897" y="434708"/>
                </a:lnTo>
                <a:lnTo>
                  <a:pt x="352691" y="443179"/>
                </a:lnTo>
                <a:lnTo>
                  <a:pt x="384670" y="446112"/>
                </a:lnTo>
                <a:lnTo>
                  <a:pt x="431698" y="439000"/>
                </a:lnTo>
                <a:lnTo>
                  <a:pt x="466090" y="419696"/>
                </a:lnTo>
                <a:lnTo>
                  <a:pt x="487184" y="391261"/>
                </a:lnTo>
                <a:lnTo>
                  <a:pt x="494347" y="356768"/>
                </a:lnTo>
                <a:close/>
              </a:path>
              <a:path w="790575" h="446405">
                <a:moveTo>
                  <a:pt x="790054" y="272351"/>
                </a:moveTo>
                <a:lnTo>
                  <a:pt x="789051" y="263105"/>
                </a:lnTo>
                <a:lnTo>
                  <a:pt x="784898" y="224612"/>
                </a:lnTo>
                <a:lnTo>
                  <a:pt x="769759" y="185635"/>
                </a:lnTo>
                <a:lnTo>
                  <a:pt x="758723" y="172529"/>
                </a:lnTo>
                <a:lnTo>
                  <a:pt x="745197" y="156464"/>
                </a:lnTo>
                <a:lnTo>
                  <a:pt x="744461" y="156070"/>
                </a:lnTo>
                <a:lnTo>
                  <a:pt x="744461" y="263105"/>
                </a:lnTo>
                <a:lnTo>
                  <a:pt x="586105" y="263105"/>
                </a:lnTo>
                <a:lnTo>
                  <a:pt x="596099" y="224777"/>
                </a:lnTo>
                <a:lnTo>
                  <a:pt x="641032" y="178625"/>
                </a:lnTo>
                <a:lnTo>
                  <a:pt x="701827" y="178358"/>
                </a:lnTo>
                <a:lnTo>
                  <a:pt x="739406" y="224002"/>
                </a:lnTo>
                <a:lnTo>
                  <a:pt x="744461" y="263105"/>
                </a:lnTo>
                <a:lnTo>
                  <a:pt x="744461" y="156070"/>
                </a:lnTo>
                <a:lnTo>
                  <a:pt x="711733" y="138188"/>
                </a:lnTo>
                <a:lnTo>
                  <a:pt x="669899" y="131864"/>
                </a:lnTo>
                <a:lnTo>
                  <a:pt x="629666" y="138861"/>
                </a:lnTo>
                <a:lnTo>
                  <a:pt x="593064" y="159131"/>
                </a:lnTo>
                <a:lnTo>
                  <a:pt x="563156" y="191617"/>
                </a:lnTo>
                <a:lnTo>
                  <a:pt x="542975" y="235254"/>
                </a:lnTo>
                <a:lnTo>
                  <a:pt x="535571" y="288988"/>
                </a:lnTo>
                <a:lnTo>
                  <a:pt x="542747" y="343420"/>
                </a:lnTo>
                <a:lnTo>
                  <a:pt x="562825" y="387146"/>
                </a:lnTo>
                <a:lnTo>
                  <a:pt x="593598" y="419379"/>
                </a:lnTo>
                <a:lnTo>
                  <a:pt x="632904" y="439293"/>
                </a:lnTo>
                <a:lnTo>
                  <a:pt x="678522" y="446112"/>
                </a:lnTo>
                <a:lnTo>
                  <a:pt x="707809" y="443890"/>
                </a:lnTo>
                <a:lnTo>
                  <a:pt x="733907" y="437642"/>
                </a:lnTo>
                <a:lnTo>
                  <a:pt x="757123" y="427913"/>
                </a:lnTo>
                <a:lnTo>
                  <a:pt x="777735" y="415302"/>
                </a:lnTo>
                <a:lnTo>
                  <a:pt x="771994" y="404825"/>
                </a:lnTo>
                <a:lnTo>
                  <a:pt x="759866" y="382638"/>
                </a:lnTo>
                <a:lnTo>
                  <a:pt x="743343" y="392087"/>
                </a:lnTo>
                <a:lnTo>
                  <a:pt x="725284" y="399046"/>
                </a:lnTo>
                <a:lnTo>
                  <a:pt x="705700" y="403352"/>
                </a:lnTo>
                <a:lnTo>
                  <a:pt x="684682" y="404825"/>
                </a:lnTo>
                <a:lnTo>
                  <a:pt x="645972" y="397510"/>
                </a:lnTo>
                <a:lnTo>
                  <a:pt x="615759" y="376796"/>
                </a:lnTo>
                <a:lnTo>
                  <a:pt x="595350" y="344512"/>
                </a:lnTo>
                <a:lnTo>
                  <a:pt x="586105" y="302539"/>
                </a:lnTo>
                <a:lnTo>
                  <a:pt x="787590" y="302539"/>
                </a:lnTo>
                <a:lnTo>
                  <a:pt x="788758" y="295224"/>
                </a:lnTo>
                <a:lnTo>
                  <a:pt x="789508" y="287909"/>
                </a:lnTo>
                <a:lnTo>
                  <a:pt x="789927" y="280365"/>
                </a:lnTo>
                <a:lnTo>
                  <a:pt x="790054" y="272351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0642054" y="1234475"/>
            <a:ext cx="570230" cy="435609"/>
          </a:xfrm>
          <a:custGeom>
            <a:avLst/>
            <a:gdLst/>
            <a:ahLst/>
            <a:cxnLst/>
            <a:rect l="l" t="t" r="r" b="b"/>
            <a:pathLst>
              <a:path w="570229" h="435610">
                <a:moveTo>
                  <a:pt x="59143" y="128168"/>
                </a:moveTo>
                <a:lnTo>
                  <a:pt x="8001" y="128168"/>
                </a:lnTo>
                <a:lnTo>
                  <a:pt x="8001" y="427634"/>
                </a:lnTo>
                <a:lnTo>
                  <a:pt x="59143" y="427634"/>
                </a:lnTo>
                <a:lnTo>
                  <a:pt x="59143" y="128168"/>
                </a:lnTo>
                <a:close/>
              </a:path>
              <a:path w="570229" h="435610">
                <a:moveTo>
                  <a:pt x="67779" y="33274"/>
                </a:moveTo>
                <a:lnTo>
                  <a:pt x="65252" y="19761"/>
                </a:lnTo>
                <a:lnTo>
                  <a:pt x="58229" y="9245"/>
                </a:lnTo>
                <a:lnTo>
                  <a:pt x="47498" y="2425"/>
                </a:lnTo>
                <a:lnTo>
                  <a:pt x="33883" y="0"/>
                </a:lnTo>
                <a:lnTo>
                  <a:pt x="20269" y="2425"/>
                </a:lnTo>
                <a:lnTo>
                  <a:pt x="9550" y="9245"/>
                </a:lnTo>
                <a:lnTo>
                  <a:pt x="2514" y="19761"/>
                </a:lnTo>
                <a:lnTo>
                  <a:pt x="0" y="33274"/>
                </a:lnTo>
                <a:lnTo>
                  <a:pt x="2514" y="47053"/>
                </a:lnTo>
                <a:lnTo>
                  <a:pt x="9550" y="57543"/>
                </a:lnTo>
                <a:lnTo>
                  <a:pt x="20269" y="64211"/>
                </a:lnTo>
                <a:lnTo>
                  <a:pt x="33883" y="66548"/>
                </a:lnTo>
                <a:lnTo>
                  <a:pt x="47498" y="64211"/>
                </a:lnTo>
                <a:lnTo>
                  <a:pt x="58229" y="57543"/>
                </a:lnTo>
                <a:lnTo>
                  <a:pt x="65252" y="47053"/>
                </a:lnTo>
                <a:lnTo>
                  <a:pt x="67779" y="33274"/>
                </a:lnTo>
                <a:close/>
              </a:path>
              <a:path w="570229" h="435610">
                <a:moveTo>
                  <a:pt x="297611" y="422084"/>
                </a:moveTo>
                <a:lnTo>
                  <a:pt x="287134" y="385724"/>
                </a:lnTo>
                <a:lnTo>
                  <a:pt x="278104" y="389229"/>
                </a:lnTo>
                <a:lnTo>
                  <a:pt x="269417" y="391502"/>
                </a:lnTo>
                <a:lnTo>
                  <a:pt x="260959" y="392747"/>
                </a:lnTo>
                <a:lnTo>
                  <a:pt x="252628" y="393128"/>
                </a:lnTo>
                <a:lnTo>
                  <a:pt x="231114" y="389280"/>
                </a:lnTo>
                <a:lnTo>
                  <a:pt x="216814" y="378104"/>
                </a:lnTo>
                <a:lnTo>
                  <a:pt x="208864" y="360108"/>
                </a:lnTo>
                <a:lnTo>
                  <a:pt x="206413" y="335813"/>
                </a:lnTo>
                <a:lnTo>
                  <a:pt x="206413" y="169456"/>
                </a:lnTo>
                <a:lnTo>
                  <a:pt x="287743" y="169456"/>
                </a:lnTo>
                <a:lnTo>
                  <a:pt x="287743" y="128168"/>
                </a:lnTo>
                <a:lnTo>
                  <a:pt x="206413" y="128168"/>
                </a:lnTo>
                <a:lnTo>
                  <a:pt x="206413" y="32042"/>
                </a:lnTo>
                <a:lnTo>
                  <a:pt x="163893" y="32042"/>
                </a:lnTo>
                <a:lnTo>
                  <a:pt x="157734" y="128168"/>
                </a:lnTo>
                <a:lnTo>
                  <a:pt x="110909" y="131254"/>
                </a:lnTo>
                <a:lnTo>
                  <a:pt x="110909" y="169456"/>
                </a:lnTo>
                <a:lnTo>
                  <a:pt x="155270" y="169456"/>
                </a:lnTo>
                <a:lnTo>
                  <a:pt x="155270" y="334581"/>
                </a:lnTo>
                <a:lnTo>
                  <a:pt x="159639" y="375500"/>
                </a:lnTo>
                <a:lnTo>
                  <a:pt x="174066" y="407212"/>
                </a:lnTo>
                <a:lnTo>
                  <a:pt x="200507" y="427736"/>
                </a:lnTo>
                <a:lnTo>
                  <a:pt x="240919" y="435025"/>
                </a:lnTo>
                <a:lnTo>
                  <a:pt x="256108" y="434035"/>
                </a:lnTo>
                <a:lnTo>
                  <a:pt x="270878" y="431330"/>
                </a:lnTo>
                <a:lnTo>
                  <a:pt x="284848" y="427228"/>
                </a:lnTo>
                <a:lnTo>
                  <a:pt x="297611" y="422084"/>
                </a:lnTo>
                <a:close/>
              </a:path>
              <a:path w="570229" h="435610">
                <a:moveTo>
                  <a:pt x="569772" y="261264"/>
                </a:moveTo>
                <a:lnTo>
                  <a:pt x="568769" y="252018"/>
                </a:lnTo>
                <a:lnTo>
                  <a:pt x="564603" y="213525"/>
                </a:lnTo>
                <a:lnTo>
                  <a:pt x="549478" y="174548"/>
                </a:lnTo>
                <a:lnTo>
                  <a:pt x="538441" y="161442"/>
                </a:lnTo>
                <a:lnTo>
                  <a:pt x="524916" y="145376"/>
                </a:lnTo>
                <a:lnTo>
                  <a:pt x="524179" y="144983"/>
                </a:lnTo>
                <a:lnTo>
                  <a:pt x="524179" y="252018"/>
                </a:lnTo>
                <a:lnTo>
                  <a:pt x="365823" y="252018"/>
                </a:lnTo>
                <a:lnTo>
                  <a:pt x="375805" y="213690"/>
                </a:lnTo>
                <a:lnTo>
                  <a:pt x="420751" y="167538"/>
                </a:lnTo>
                <a:lnTo>
                  <a:pt x="481545" y="167271"/>
                </a:lnTo>
                <a:lnTo>
                  <a:pt x="519125" y="212915"/>
                </a:lnTo>
                <a:lnTo>
                  <a:pt x="524179" y="252018"/>
                </a:lnTo>
                <a:lnTo>
                  <a:pt x="524179" y="144983"/>
                </a:lnTo>
                <a:lnTo>
                  <a:pt x="491451" y="127101"/>
                </a:lnTo>
                <a:lnTo>
                  <a:pt x="449618" y="120777"/>
                </a:lnTo>
                <a:lnTo>
                  <a:pt x="409384" y="127774"/>
                </a:lnTo>
                <a:lnTo>
                  <a:pt x="372783" y="148043"/>
                </a:lnTo>
                <a:lnTo>
                  <a:pt x="342874" y="180530"/>
                </a:lnTo>
                <a:lnTo>
                  <a:pt x="322694" y="224167"/>
                </a:lnTo>
                <a:lnTo>
                  <a:pt x="315290" y="277901"/>
                </a:lnTo>
                <a:lnTo>
                  <a:pt x="322465" y="332333"/>
                </a:lnTo>
                <a:lnTo>
                  <a:pt x="342544" y="376059"/>
                </a:lnTo>
                <a:lnTo>
                  <a:pt x="373316" y="408292"/>
                </a:lnTo>
                <a:lnTo>
                  <a:pt x="412623" y="428205"/>
                </a:lnTo>
                <a:lnTo>
                  <a:pt x="458241" y="435025"/>
                </a:lnTo>
                <a:lnTo>
                  <a:pt x="487527" y="432803"/>
                </a:lnTo>
                <a:lnTo>
                  <a:pt x="513626" y="426554"/>
                </a:lnTo>
                <a:lnTo>
                  <a:pt x="536829" y="416826"/>
                </a:lnTo>
                <a:lnTo>
                  <a:pt x="557453" y="404215"/>
                </a:lnTo>
                <a:lnTo>
                  <a:pt x="551713" y="393738"/>
                </a:lnTo>
                <a:lnTo>
                  <a:pt x="539584" y="371551"/>
                </a:lnTo>
                <a:lnTo>
                  <a:pt x="523062" y="381000"/>
                </a:lnTo>
                <a:lnTo>
                  <a:pt x="504990" y="387959"/>
                </a:lnTo>
                <a:lnTo>
                  <a:pt x="485419" y="392264"/>
                </a:lnTo>
                <a:lnTo>
                  <a:pt x="464400" y="393738"/>
                </a:lnTo>
                <a:lnTo>
                  <a:pt x="425691" y="386422"/>
                </a:lnTo>
                <a:lnTo>
                  <a:pt x="395465" y="365709"/>
                </a:lnTo>
                <a:lnTo>
                  <a:pt x="375069" y="333425"/>
                </a:lnTo>
                <a:lnTo>
                  <a:pt x="365823" y="291452"/>
                </a:lnTo>
                <a:lnTo>
                  <a:pt x="567309" y="291452"/>
                </a:lnTo>
                <a:lnTo>
                  <a:pt x="568477" y="284137"/>
                </a:lnTo>
                <a:lnTo>
                  <a:pt x="569226" y="276821"/>
                </a:lnTo>
                <a:lnTo>
                  <a:pt x="569645" y="269278"/>
                </a:lnTo>
                <a:lnTo>
                  <a:pt x="569772" y="26126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49376" y="0"/>
            <a:ext cx="0" cy="9575165"/>
          </a:xfrm>
          <a:custGeom>
            <a:avLst/>
            <a:gdLst/>
            <a:ahLst/>
            <a:cxnLst/>
            <a:rect l="l" t="t" r="r" b="b"/>
            <a:pathLst>
              <a:path w="0" h="9575165">
                <a:moveTo>
                  <a:pt x="0" y="0"/>
                </a:moveTo>
                <a:lnTo>
                  <a:pt x="0" y="9574871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429521" y="0"/>
            <a:ext cx="0" cy="9575165"/>
          </a:xfrm>
          <a:custGeom>
            <a:avLst/>
            <a:gdLst/>
            <a:ahLst/>
            <a:cxnLst/>
            <a:rect l="l" t="t" r="r" b="b"/>
            <a:pathLst>
              <a:path w="0" h="9575165">
                <a:moveTo>
                  <a:pt x="0" y="0"/>
                </a:moveTo>
                <a:lnTo>
                  <a:pt x="0" y="9574871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621529" y="728824"/>
            <a:ext cx="1293495" cy="285115"/>
            <a:chOff x="621529" y="728824"/>
            <a:chExt cx="1293495" cy="285115"/>
          </a:xfrm>
        </p:grpSpPr>
        <p:sp>
          <p:nvSpPr>
            <p:cNvPr id="5" name="object 5"/>
            <p:cNvSpPr/>
            <p:nvPr/>
          </p:nvSpPr>
          <p:spPr>
            <a:xfrm>
              <a:off x="621525" y="740445"/>
              <a:ext cx="363220" cy="269240"/>
            </a:xfrm>
            <a:custGeom>
              <a:avLst/>
              <a:gdLst/>
              <a:ahLst/>
              <a:cxnLst/>
              <a:rect l="l" t="t" r="r" b="b"/>
              <a:pathLst>
                <a:path w="363219" h="269240">
                  <a:moveTo>
                    <a:pt x="286270" y="14732"/>
                  </a:moveTo>
                  <a:lnTo>
                    <a:pt x="254889" y="14732"/>
                  </a:lnTo>
                  <a:lnTo>
                    <a:pt x="227774" y="153022"/>
                  </a:lnTo>
                  <a:lnTo>
                    <a:pt x="217487" y="215074"/>
                  </a:lnTo>
                  <a:lnTo>
                    <a:pt x="214223" y="236308"/>
                  </a:lnTo>
                  <a:lnTo>
                    <a:pt x="212674" y="236308"/>
                  </a:lnTo>
                  <a:lnTo>
                    <a:pt x="208407" y="215011"/>
                  </a:lnTo>
                  <a:lnTo>
                    <a:pt x="194462" y="153022"/>
                  </a:lnTo>
                  <a:lnTo>
                    <a:pt x="159981" y="14732"/>
                  </a:lnTo>
                  <a:lnTo>
                    <a:pt x="127838" y="14732"/>
                  </a:lnTo>
                  <a:lnTo>
                    <a:pt x="92583" y="153022"/>
                  </a:lnTo>
                  <a:lnTo>
                    <a:pt x="83629" y="194233"/>
                  </a:lnTo>
                  <a:lnTo>
                    <a:pt x="79451" y="215074"/>
                  </a:lnTo>
                  <a:lnTo>
                    <a:pt x="75539" y="236308"/>
                  </a:lnTo>
                  <a:lnTo>
                    <a:pt x="73990" y="236308"/>
                  </a:lnTo>
                  <a:lnTo>
                    <a:pt x="63690" y="173609"/>
                  </a:lnTo>
                  <a:lnTo>
                    <a:pt x="60045" y="153022"/>
                  </a:lnTo>
                  <a:lnTo>
                    <a:pt x="33705" y="14732"/>
                  </a:lnTo>
                  <a:lnTo>
                    <a:pt x="0" y="14732"/>
                  </a:lnTo>
                  <a:lnTo>
                    <a:pt x="53848" y="268846"/>
                  </a:lnTo>
                  <a:lnTo>
                    <a:pt x="93738" y="268846"/>
                  </a:lnTo>
                  <a:lnTo>
                    <a:pt x="130543" y="115443"/>
                  </a:lnTo>
                  <a:lnTo>
                    <a:pt x="139649" y="71589"/>
                  </a:lnTo>
                  <a:lnTo>
                    <a:pt x="142557" y="55791"/>
                  </a:lnTo>
                  <a:lnTo>
                    <a:pt x="144106" y="55791"/>
                  </a:lnTo>
                  <a:lnTo>
                    <a:pt x="149288" y="86347"/>
                  </a:lnTo>
                  <a:lnTo>
                    <a:pt x="152107" y="100736"/>
                  </a:lnTo>
                  <a:lnTo>
                    <a:pt x="155333" y="115443"/>
                  </a:lnTo>
                  <a:lnTo>
                    <a:pt x="192913" y="268846"/>
                  </a:lnTo>
                  <a:lnTo>
                    <a:pt x="233197" y="268846"/>
                  </a:lnTo>
                  <a:lnTo>
                    <a:pt x="286270" y="14732"/>
                  </a:lnTo>
                  <a:close/>
                </a:path>
                <a:path w="363219" h="269240">
                  <a:moveTo>
                    <a:pt x="357746" y="80581"/>
                  </a:moveTo>
                  <a:lnTo>
                    <a:pt x="325589" y="80581"/>
                  </a:lnTo>
                  <a:lnTo>
                    <a:pt x="325589" y="268846"/>
                  </a:lnTo>
                  <a:lnTo>
                    <a:pt x="357746" y="268846"/>
                  </a:lnTo>
                  <a:lnTo>
                    <a:pt x="357746" y="80581"/>
                  </a:lnTo>
                  <a:close/>
                </a:path>
                <a:path w="363219" h="269240">
                  <a:moveTo>
                    <a:pt x="363169" y="20929"/>
                  </a:moveTo>
                  <a:lnTo>
                    <a:pt x="361581" y="12420"/>
                  </a:lnTo>
                  <a:lnTo>
                    <a:pt x="357162" y="5816"/>
                  </a:lnTo>
                  <a:lnTo>
                    <a:pt x="350418" y="1536"/>
                  </a:lnTo>
                  <a:lnTo>
                    <a:pt x="341858" y="0"/>
                  </a:lnTo>
                  <a:lnTo>
                    <a:pt x="333298" y="1536"/>
                  </a:lnTo>
                  <a:lnTo>
                    <a:pt x="326555" y="5816"/>
                  </a:lnTo>
                  <a:lnTo>
                    <a:pt x="322148" y="12420"/>
                  </a:lnTo>
                  <a:lnTo>
                    <a:pt x="320560" y="20929"/>
                  </a:lnTo>
                  <a:lnTo>
                    <a:pt x="322148" y="29591"/>
                  </a:lnTo>
                  <a:lnTo>
                    <a:pt x="326555" y="36182"/>
                  </a:lnTo>
                  <a:lnTo>
                    <a:pt x="333298" y="40373"/>
                  </a:lnTo>
                  <a:lnTo>
                    <a:pt x="341858" y="41846"/>
                  </a:lnTo>
                  <a:lnTo>
                    <a:pt x="350418" y="40373"/>
                  </a:lnTo>
                  <a:lnTo>
                    <a:pt x="357162" y="36182"/>
                  </a:lnTo>
                  <a:lnTo>
                    <a:pt x="361581" y="29591"/>
                  </a:lnTo>
                  <a:lnTo>
                    <a:pt x="363169" y="209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22663" y="816372"/>
              <a:ext cx="149141" cy="19756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207056" y="733473"/>
              <a:ext cx="156845" cy="276225"/>
            </a:xfrm>
            <a:custGeom>
              <a:avLst/>
              <a:gdLst/>
              <a:ahLst/>
              <a:cxnLst/>
              <a:rect l="l" t="t" r="r" b="b"/>
              <a:pathLst>
                <a:path w="156844" h="276225">
                  <a:moveTo>
                    <a:pt x="31765" y="0"/>
                  </a:moveTo>
                  <a:lnTo>
                    <a:pt x="0" y="0"/>
                  </a:lnTo>
                  <a:lnTo>
                    <a:pt x="0" y="275815"/>
                  </a:lnTo>
                  <a:lnTo>
                    <a:pt x="31765" y="275815"/>
                  </a:lnTo>
                  <a:lnTo>
                    <a:pt x="31765" y="226230"/>
                  </a:lnTo>
                  <a:lnTo>
                    <a:pt x="66629" y="185555"/>
                  </a:lnTo>
                  <a:lnTo>
                    <a:pt x="121637" y="275815"/>
                  </a:lnTo>
                  <a:lnTo>
                    <a:pt x="156502" y="275815"/>
                  </a:lnTo>
                  <a:lnTo>
                    <a:pt x="85611" y="163474"/>
                  </a:lnTo>
                  <a:lnTo>
                    <a:pt x="148367" y="87548"/>
                  </a:lnTo>
                  <a:lnTo>
                    <a:pt x="112340" y="87548"/>
                  </a:lnTo>
                  <a:lnTo>
                    <a:pt x="32927" y="185943"/>
                  </a:lnTo>
                  <a:lnTo>
                    <a:pt x="31765" y="185943"/>
                  </a:lnTo>
                  <a:lnTo>
                    <a:pt x="3176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74405" y="816372"/>
              <a:ext cx="159988" cy="1975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76654" y="728825"/>
              <a:ext cx="182880" cy="285115"/>
            </a:xfrm>
            <a:custGeom>
              <a:avLst/>
              <a:gdLst/>
              <a:ahLst/>
              <a:cxnLst/>
              <a:rect l="l" t="t" r="r" b="b"/>
              <a:pathLst>
                <a:path w="182880" h="285115">
                  <a:moveTo>
                    <a:pt x="52298" y="281635"/>
                  </a:moveTo>
                  <a:lnTo>
                    <a:pt x="48031" y="257619"/>
                  </a:lnTo>
                  <a:lnTo>
                    <a:pt x="44932" y="258394"/>
                  </a:lnTo>
                  <a:lnTo>
                    <a:pt x="36410" y="258394"/>
                  </a:lnTo>
                  <a:lnTo>
                    <a:pt x="32143" y="254901"/>
                  </a:lnTo>
                  <a:lnTo>
                    <a:pt x="32143" y="4648"/>
                  </a:lnTo>
                  <a:lnTo>
                    <a:pt x="0" y="4648"/>
                  </a:lnTo>
                  <a:lnTo>
                    <a:pt x="0" y="242506"/>
                  </a:lnTo>
                  <a:lnTo>
                    <a:pt x="1879" y="260604"/>
                  </a:lnTo>
                  <a:lnTo>
                    <a:pt x="7835" y="273977"/>
                  </a:lnTo>
                  <a:lnTo>
                    <a:pt x="18300" y="282270"/>
                  </a:lnTo>
                  <a:lnTo>
                    <a:pt x="33693" y="285115"/>
                  </a:lnTo>
                  <a:lnTo>
                    <a:pt x="41833" y="285115"/>
                  </a:lnTo>
                  <a:lnTo>
                    <a:pt x="47650" y="283959"/>
                  </a:lnTo>
                  <a:lnTo>
                    <a:pt x="52298" y="281635"/>
                  </a:lnTo>
                  <a:close/>
                </a:path>
                <a:path w="182880" h="285115">
                  <a:moveTo>
                    <a:pt x="182410" y="6197"/>
                  </a:moveTo>
                  <a:lnTo>
                    <a:pt x="175882" y="3759"/>
                  </a:lnTo>
                  <a:lnTo>
                    <a:pt x="168173" y="1803"/>
                  </a:lnTo>
                  <a:lnTo>
                    <a:pt x="159753" y="482"/>
                  </a:lnTo>
                  <a:lnTo>
                    <a:pt x="151041" y="0"/>
                  </a:lnTo>
                  <a:lnTo>
                    <a:pt x="126593" y="4419"/>
                  </a:lnTo>
                  <a:lnTo>
                    <a:pt x="109435" y="17005"/>
                  </a:lnTo>
                  <a:lnTo>
                    <a:pt x="99339" y="36779"/>
                  </a:lnTo>
                  <a:lnTo>
                    <a:pt x="96024" y="62763"/>
                  </a:lnTo>
                  <a:lnTo>
                    <a:pt x="96024" y="92202"/>
                  </a:lnTo>
                  <a:lnTo>
                    <a:pt x="70459" y="94145"/>
                  </a:lnTo>
                  <a:lnTo>
                    <a:pt x="70459" y="118160"/>
                  </a:lnTo>
                  <a:lnTo>
                    <a:pt x="96024" y="118160"/>
                  </a:lnTo>
                  <a:lnTo>
                    <a:pt x="96024" y="280466"/>
                  </a:lnTo>
                  <a:lnTo>
                    <a:pt x="128181" y="280466"/>
                  </a:lnTo>
                  <a:lnTo>
                    <a:pt x="128181" y="118160"/>
                  </a:lnTo>
                  <a:lnTo>
                    <a:pt x="167690" y="118160"/>
                  </a:lnTo>
                  <a:lnTo>
                    <a:pt x="167690" y="92202"/>
                  </a:lnTo>
                  <a:lnTo>
                    <a:pt x="128181" y="92202"/>
                  </a:lnTo>
                  <a:lnTo>
                    <a:pt x="128181" y="62763"/>
                  </a:lnTo>
                  <a:lnTo>
                    <a:pt x="129794" y="46875"/>
                  </a:lnTo>
                  <a:lnTo>
                    <a:pt x="134670" y="35356"/>
                  </a:lnTo>
                  <a:lnTo>
                    <a:pt x="142887" y="28333"/>
                  </a:lnTo>
                  <a:lnTo>
                    <a:pt x="154520" y="25958"/>
                  </a:lnTo>
                  <a:lnTo>
                    <a:pt x="161112" y="25958"/>
                  </a:lnTo>
                  <a:lnTo>
                    <a:pt x="168084" y="27508"/>
                  </a:lnTo>
                  <a:lnTo>
                    <a:pt x="175437" y="29832"/>
                  </a:lnTo>
                  <a:lnTo>
                    <a:pt x="182410" y="61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767016" y="816372"/>
              <a:ext cx="147592" cy="19756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967679" y="733473"/>
            <a:ext cx="223520" cy="280670"/>
            <a:chOff x="1967679" y="733473"/>
            <a:chExt cx="223520" cy="280670"/>
          </a:xfrm>
        </p:grpSpPr>
        <p:sp>
          <p:nvSpPr>
            <p:cNvPr id="12" name="object 12"/>
            <p:cNvSpPr/>
            <p:nvPr/>
          </p:nvSpPr>
          <p:spPr>
            <a:xfrm>
              <a:off x="1967679" y="733473"/>
              <a:ext cx="52705" cy="280670"/>
            </a:xfrm>
            <a:custGeom>
              <a:avLst/>
              <a:gdLst/>
              <a:ahLst/>
              <a:cxnLst/>
              <a:rect l="l" t="t" r="r" b="b"/>
              <a:pathLst>
                <a:path w="52705" h="280669">
                  <a:moveTo>
                    <a:pt x="32152" y="0"/>
                  </a:moveTo>
                  <a:lnTo>
                    <a:pt x="0" y="0"/>
                  </a:lnTo>
                  <a:lnTo>
                    <a:pt x="0" y="237852"/>
                  </a:lnTo>
                  <a:lnTo>
                    <a:pt x="1888" y="255950"/>
                  </a:lnTo>
                  <a:lnTo>
                    <a:pt x="7844" y="269326"/>
                  </a:lnTo>
                  <a:lnTo>
                    <a:pt x="18303" y="277619"/>
                  </a:lnTo>
                  <a:lnTo>
                    <a:pt x="33702" y="280464"/>
                  </a:lnTo>
                  <a:lnTo>
                    <a:pt x="41837" y="280464"/>
                  </a:lnTo>
                  <a:lnTo>
                    <a:pt x="47647" y="279301"/>
                  </a:lnTo>
                  <a:lnTo>
                    <a:pt x="52296" y="276977"/>
                  </a:lnTo>
                  <a:lnTo>
                    <a:pt x="48035" y="252959"/>
                  </a:lnTo>
                  <a:lnTo>
                    <a:pt x="44936" y="253734"/>
                  </a:lnTo>
                  <a:lnTo>
                    <a:pt x="36413" y="253734"/>
                  </a:lnTo>
                  <a:lnTo>
                    <a:pt x="32152" y="250248"/>
                  </a:lnTo>
                  <a:lnTo>
                    <a:pt x="3215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047945" y="821021"/>
              <a:ext cx="142943" cy="18826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2296644" y="740445"/>
            <a:ext cx="1143000" cy="356235"/>
            <a:chOff x="2296644" y="740445"/>
            <a:chExt cx="1143000" cy="356235"/>
          </a:xfrm>
        </p:grpSpPr>
        <p:sp>
          <p:nvSpPr>
            <p:cNvPr id="15" name="object 15"/>
            <p:cNvSpPr/>
            <p:nvPr/>
          </p:nvSpPr>
          <p:spPr>
            <a:xfrm>
              <a:off x="2296642" y="757501"/>
              <a:ext cx="287020" cy="256540"/>
            </a:xfrm>
            <a:custGeom>
              <a:avLst/>
              <a:gdLst/>
              <a:ahLst/>
              <a:cxnLst/>
              <a:rect l="l" t="t" r="r" b="b"/>
              <a:pathLst>
                <a:path w="287019" h="256540">
                  <a:moveTo>
                    <a:pt x="158432" y="177025"/>
                  </a:moveTo>
                  <a:lnTo>
                    <a:pt x="153466" y="143700"/>
                  </a:lnTo>
                  <a:lnTo>
                    <a:pt x="142214" y="124726"/>
                  </a:lnTo>
                  <a:lnTo>
                    <a:pt x="139306" y="119837"/>
                  </a:lnTo>
                  <a:lnTo>
                    <a:pt x="128219" y="112687"/>
                  </a:lnTo>
                  <a:lnTo>
                    <a:pt x="128219" y="177025"/>
                  </a:lnTo>
                  <a:lnTo>
                    <a:pt x="124929" y="199224"/>
                  </a:lnTo>
                  <a:lnTo>
                    <a:pt x="115874" y="216344"/>
                  </a:lnTo>
                  <a:lnTo>
                    <a:pt x="102235" y="227368"/>
                  </a:lnTo>
                  <a:lnTo>
                    <a:pt x="85217" y="231267"/>
                  </a:lnTo>
                  <a:lnTo>
                    <a:pt x="64274" y="226517"/>
                  </a:lnTo>
                  <a:lnTo>
                    <a:pt x="48082" y="212471"/>
                  </a:lnTo>
                  <a:lnTo>
                    <a:pt x="36893" y="189420"/>
                  </a:lnTo>
                  <a:lnTo>
                    <a:pt x="30988" y="157657"/>
                  </a:lnTo>
                  <a:lnTo>
                    <a:pt x="43345" y="142709"/>
                  </a:lnTo>
                  <a:lnTo>
                    <a:pt x="56603" y="132473"/>
                  </a:lnTo>
                  <a:lnTo>
                    <a:pt x="69938" y="126606"/>
                  </a:lnTo>
                  <a:lnTo>
                    <a:pt x="82511" y="124726"/>
                  </a:lnTo>
                  <a:lnTo>
                    <a:pt x="102565" y="128384"/>
                  </a:lnTo>
                  <a:lnTo>
                    <a:pt x="116840" y="138823"/>
                  </a:lnTo>
                  <a:lnTo>
                    <a:pt x="125374" y="155295"/>
                  </a:lnTo>
                  <a:lnTo>
                    <a:pt x="128219" y="177025"/>
                  </a:lnTo>
                  <a:lnTo>
                    <a:pt x="128219" y="112687"/>
                  </a:lnTo>
                  <a:lnTo>
                    <a:pt x="117081" y="105498"/>
                  </a:lnTo>
                  <a:lnTo>
                    <a:pt x="87934" y="100711"/>
                  </a:lnTo>
                  <a:lnTo>
                    <a:pt x="72593" y="102958"/>
                  </a:lnTo>
                  <a:lnTo>
                    <a:pt x="57327" y="109334"/>
                  </a:lnTo>
                  <a:lnTo>
                    <a:pt x="42938" y="119341"/>
                  </a:lnTo>
                  <a:lnTo>
                    <a:pt x="30213" y="132473"/>
                  </a:lnTo>
                  <a:lnTo>
                    <a:pt x="36017" y="82778"/>
                  </a:lnTo>
                  <a:lnTo>
                    <a:pt x="50253" y="50114"/>
                  </a:lnTo>
                  <a:lnTo>
                    <a:pt x="70739" y="32194"/>
                  </a:lnTo>
                  <a:lnTo>
                    <a:pt x="95288" y="26720"/>
                  </a:lnTo>
                  <a:lnTo>
                    <a:pt x="106819" y="28117"/>
                  </a:lnTo>
                  <a:lnTo>
                    <a:pt x="117805" y="32092"/>
                  </a:lnTo>
                  <a:lnTo>
                    <a:pt x="127698" y="38328"/>
                  </a:lnTo>
                  <a:lnTo>
                    <a:pt x="135966" y="46482"/>
                  </a:lnTo>
                  <a:lnTo>
                    <a:pt x="153441" y="26720"/>
                  </a:lnTo>
                  <a:lnTo>
                    <a:pt x="112814" y="1981"/>
                  </a:lnTo>
                  <a:lnTo>
                    <a:pt x="94132" y="0"/>
                  </a:lnTo>
                  <a:lnTo>
                    <a:pt x="58661" y="7531"/>
                  </a:lnTo>
                  <a:lnTo>
                    <a:pt x="28613" y="31572"/>
                  </a:lnTo>
                  <a:lnTo>
                    <a:pt x="7785" y="74193"/>
                  </a:lnTo>
                  <a:lnTo>
                    <a:pt x="0" y="137515"/>
                  </a:lnTo>
                  <a:lnTo>
                    <a:pt x="6502" y="189598"/>
                  </a:lnTo>
                  <a:lnTo>
                    <a:pt x="24447" y="226758"/>
                  </a:lnTo>
                  <a:lnTo>
                    <a:pt x="51473" y="249021"/>
                  </a:lnTo>
                  <a:lnTo>
                    <a:pt x="85217" y="256438"/>
                  </a:lnTo>
                  <a:lnTo>
                    <a:pt x="113487" y="250685"/>
                  </a:lnTo>
                  <a:lnTo>
                    <a:pt x="136791" y="234454"/>
                  </a:lnTo>
                  <a:lnTo>
                    <a:pt x="138798" y="231267"/>
                  </a:lnTo>
                  <a:lnTo>
                    <a:pt x="152603" y="209372"/>
                  </a:lnTo>
                  <a:lnTo>
                    <a:pt x="158432" y="177025"/>
                  </a:lnTo>
                  <a:close/>
                </a:path>
                <a:path w="287019" h="256540">
                  <a:moveTo>
                    <a:pt x="286461" y="142163"/>
                  </a:moveTo>
                  <a:lnTo>
                    <a:pt x="197370" y="142163"/>
                  </a:lnTo>
                  <a:lnTo>
                    <a:pt x="197370" y="166954"/>
                  </a:lnTo>
                  <a:lnTo>
                    <a:pt x="286461" y="166954"/>
                  </a:lnTo>
                  <a:lnTo>
                    <a:pt x="286461" y="14216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606781" y="816372"/>
              <a:ext cx="139069" cy="19756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774091" y="816372"/>
              <a:ext cx="159988" cy="19756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971074" y="740445"/>
              <a:ext cx="43180" cy="269240"/>
            </a:xfrm>
            <a:custGeom>
              <a:avLst/>
              <a:gdLst/>
              <a:ahLst/>
              <a:cxnLst/>
              <a:rect l="l" t="t" r="r" b="b"/>
              <a:pathLst>
                <a:path w="43180" h="269240">
                  <a:moveTo>
                    <a:pt x="37188" y="80575"/>
                  </a:moveTo>
                  <a:lnTo>
                    <a:pt x="5035" y="80575"/>
                  </a:lnTo>
                  <a:lnTo>
                    <a:pt x="5035" y="268842"/>
                  </a:lnTo>
                  <a:lnTo>
                    <a:pt x="37188" y="268842"/>
                  </a:lnTo>
                  <a:lnTo>
                    <a:pt x="37188" y="80575"/>
                  </a:lnTo>
                  <a:close/>
                </a:path>
                <a:path w="43180" h="269240">
                  <a:moveTo>
                    <a:pt x="21305" y="0"/>
                  </a:moveTo>
                  <a:lnTo>
                    <a:pt x="12747" y="1525"/>
                  </a:lnTo>
                  <a:lnTo>
                    <a:pt x="6004" y="5810"/>
                  </a:lnTo>
                  <a:lnTo>
                    <a:pt x="1585" y="12420"/>
                  </a:lnTo>
                  <a:lnTo>
                    <a:pt x="0" y="20918"/>
                  </a:lnTo>
                  <a:lnTo>
                    <a:pt x="1585" y="29580"/>
                  </a:lnTo>
                  <a:lnTo>
                    <a:pt x="6004" y="36171"/>
                  </a:lnTo>
                  <a:lnTo>
                    <a:pt x="12747" y="40366"/>
                  </a:lnTo>
                  <a:lnTo>
                    <a:pt x="21305" y="41837"/>
                  </a:lnTo>
                  <a:lnTo>
                    <a:pt x="29864" y="40366"/>
                  </a:lnTo>
                  <a:lnTo>
                    <a:pt x="36607" y="36171"/>
                  </a:lnTo>
                  <a:lnTo>
                    <a:pt x="41026" y="29580"/>
                  </a:lnTo>
                  <a:lnTo>
                    <a:pt x="42611" y="20918"/>
                  </a:lnTo>
                  <a:lnTo>
                    <a:pt x="41026" y="12420"/>
                  </a:lnTo>
                  <a:lnTo>
                    <a:pt x="36607" y="5810"/>
                  </a:lnTo>
                  <a:lnTo>
                    <a:pt x="29864" y="1525"/>
                  </a:lnTo>
                  <a:lnTo>
                    <a:pt x="2130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043127" y="760589"/>
              <a:ext cx="117376" cy="2533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188309" y="740445"/>
              <a:ext cx="251460" cy="356235"/>
            </a:xfrm>
            <a:custGeom>
              <a:avLst/>
              <a:gdLst/>
              <a:ahLst/>
              <a:cxnLst/>
              <a:rect l="l" t="t" r="r" b="b"/>
              <a:pathLst>
                <a:path w="251460" h="356234">
                  <a:moveTo>
                    <a:pt x="37185" y="80581"/>
                  </a:moveTo>
                  <a:lnTo>
                    <a:pt x="5041" y="80581"/>
                  </a:lnTo>
                  <a:lnTo>
                    <a:pt x="5041" y="268846"/>
                  </a:lnTo>
                  <a:lnTo>
                    <a:pt x="37185" y="268846"/>
                  </a:lnTo>
                  <a:lnTo>
                    <a:pt x="37185" y="80581"/>
                  </a:lnTo>
                  <a:close/>
                </a:path>
                <a:path w="251460" h="356234">
                  <a:moveTo>
                    <a:pt x="42608" y="20929"/>
                  </a:moveTo>
                  <a:lnTo>
                    <a:pt x="41033" y="12420"/>
                  </a:lnTo>
                  <a:lnTo>
                    <a:pt x="36614" y="5816"/>
                  </a:lnTo>
                  <a:lnTo>
                    <a:pt x="29870" y="1536"/>
                  </a:lnTo>
                  <a:lnTo>
                    <a:pt x="21310" y="0"/>
                  </a:lnTo>
                  <a:lnTo>
                    <a:pt x="12750" y="1536"/>
                  </a:lnTo>
                  <a:lnTo>
                    <a:pt x="6007" y="5816"/>
                  </a:lnTo>
                  <a:lnTo>
                    <a:pt x="1587" y="12420"/>
                  </a:lnTo>
                  <a:lnTo>
                    <a:pt x="0" y="20929"/>
                  </a:lnTo>
                  <a:lnTo>
                    <a:pt x="1587" y="29591"/>
                  </a:lnTo>
                  <a:lnTo>
                    <a:pt x="6007" y="36182"/>
                  </a:lnTo>
                  <a:lnTo>
                    <a:pt x="12750" y="40373"/>
                  </a:lnTo>
                  <a:lnTo>
                    <a:pt x="21310" y="41846"/>
                  </a:lnTo>
                  <a:lnTo>
                    <a:pt x="29870" y="40373"/>
                  </a:lnTo>
                  <a:lnTo>
                    <a:pt x="36614" y="36182"/>
                  </a:lnTo>
                  <a:lnTo>
                    <a:pt x="41033" y="29591"/>
                  </a:lnTo>
                  <a:lnTo>
                    <a:pt x="42608" y="20929"/>
                  </a:lnTo>
                  <a:close/>
                </a:path>
                <a:path w="251460" h="356234">
                  <a:moveTo>
                    <a:pt x="251028" y="290156"/>
                  </a:moveTo>
                  <a:lnTo>
                    <a:pt x="246888" y="270065"/>
                  </a:lnTo>
                  <a:lnTo>
                    <a:pt x="245821" y="268846"/>
                  </a:lnTo>
                  <a:lnTo>
                    <a:pt x="234518" y="256070"/>
                  </a:lnTo>
                  <a:lnTo>
                    <a:pt x="219646" y="250164"/>
                  </a:lnTo>
                  <a:lnTo>
                    <a:pt x="219646" y="295186"/>
                  </a:lnTo>
                  <a:lnTo>
                    <a:pt x="215404" y="309295"/>
                  </a:lnTo>
                  <a:lnTo>
                    <a:pt x="203377" y="321437"/>
                  </a:lnTo>
                  <a:lnTo>
                    <a:pt x="184670" y="329946"/>
                  </a:lnTo>
                  <a:lnTo>
                    <a:pt x="160375" y="333159"/>
                  </a:lnTo>
                  <a:lnTo>
                    <a:pt x="137464" y="330898"/>
                  </a:lnTo>
                  <a:lnTo>
                    <a:pt x="120281" y="324434"/>
                  </a:lnTo>
                  <a:lnTo>
                    <a:pt x="109499" y="314198"/>
                  </a:lnTo>
                  <a:lnTo>
                    <a:pt x="105752" y="300609"/>
                  </a:lnTo>
                  <a:lnTo>
                    <a:pt x="106883" y="292442"/>
                  </a:lnTo>
                  <a:lnTo>
                    <a:pt x="110363" y="284289"/>
                  </a:lnTo>
                  <a:lnTo>
                    <a:pt x="116382" y="276377"/>
                  </a:lnTo>
                  <a:lnTo>
                    <a:pt x="125120" y="268846"/>
                  </a:lnTo>
                  <a:lnTo>
                    <a:pt x="133261" y="271170"/>
                  </a:lnTo>
                  <a:lnTo>
                    <a:pt x="142176" y="271945"/>
                  </a:lnTo>
                  <a:lnTo>
                    <a:pt x="181686" y="271945"/>
                  </a:lnTo>
                  <a:lnTo>
                    <a:pt x="198069" y="273126"/>
                  </a:lnTo>
                  <a:lnTo>
                    <a:pt x="209969" y="277037"/>
                  </a:lnTo>
                  <a:lnTo>
                    <a:pt x="217208" y="284200"/>
                  </a:lnTo>
                  <a:lnTo>
                    <a:pt x="219646" y="295186"/>
                  </a:lnTo>
                  <a:lnTo>
                    <a:pt x="219646" y="250164"/>
                  </a:lnTo>
                  <a:lnTo>
                    <a:pt x="213931" y="247878"/>
                  </a:lnTo>
                  <a:lnTo>
                    <a:pt x="185166" y="245224"/>
                  </a:lnTo>
                  <a:lnTo>
                    <a:pt x="148755" y="245224"/>
                  </a:lnTo>
                  <a:lnTo>
                    <a:pt x="132994" y="243700"/>
                  </a:lnTo>
                  <a:lnTo>
                    <a:pt x="122847" y="239509"/>
                  </a:lnTo>
                  <a:lnTo>
                    <a:pt x="117436" y="233121"/>
                  </a:lnTo>
                  <a:lnTo>
                    <a:pt x="115824" y="225069"/>
                  </a:lnTo>
                  <a:lnTo>
                    <a:pt x="116725" y="217970"/>
                  </a:lnTo>
                  <a:lnTo>
                    <a:pt x="119214" y="212102"/>
                  </a:lnTo>
                  <a:lnTo>
                    <a:pt x="123024" y="207098"/>
                  </a:lnTo>
                  <a:lnTo>
                    <a:pt x="127838" y="202603"/>
                  </a:lnTo>
                  <a:lnTo>
                    <a:pt x="134480" y="205435"/>
                  </a:lnTo>
                  <a:lnTo>
                    <a:pt x="141490" y="207492"/>
                  </a:lnTo>
                  <a:lnTo>
                    <a:pt x="148653" y="208762"/>
                  </a:lnTo>
                  <a:lnTo>
                    <a:pt x="155727" y="209194"/>
                  </a:lnTo>
                  <a:lnTo>
                    <a:pt x="182676" y="204622"/>
                  </a:lnTo>
                  <a:lnTo>
                    <a:pt x="219303" y="170954"/>
                  </a:lnTo>
                  <a:lnTo>
                    <a:pt x="224688" y="143725"/>
                  </a:lnTo>
                  <a:lnTo>
                    <a:pt x="223570" y="132232"/>
                  </a:lnTo>
                  <a:lnTo>
                    <a:pt x="220472" y="121793"/>
                  </a:lnTo>
                  <a:lnTo>
                    <a:pt x="215696" y="112725"/>
                  </a:lnTo>
                  <a:lnTo>
                    <a:pt x="209575" y="105371"/>
                  </a:lnTo>
                  <a:lnTo>
                    <a:pt x="247929" y="105371"/>
                  </a:lnTo>
                  <a:lnTo>
                    <a:pt x="247929" y="99174"/>
                  </a:lnTo>
                  <a:lnTo>
                    <a:pt x="247929" y="80581"/>
                  </a:lnTo>
                  <a:lnTo>
                    <a:pt x="195630" y="80581"/>
                  </a:lnTo>
                  <a:lnTo>
                    <a:pt x="195630" y="142951"/>
                  </a:lnTo>
                  <a:lnTo>
                    <a:pt x="192443" y="161518"/>
                  </a:lnTo>
                  <a:lnTo>
                    <a:pt x="183819" y="175539"/>
                  </a:lnTo>
                  <a:lnTo>
                    <a:pt x="171119" y="184404"/>
                  </a:lnTo>
                  <a:lnTo>
                    <a:pt x="155727" y="187502"/>
                  </a:lnTo>
                  <a:lnTo>
                    <a:pt x="140347" y="184404"/>
                  </a:lnTo>
                  <a:lnTo>
                    <a:pt x="127647" y="175539"/>
                  </a:lnTo>
                  <a:lnTo>
                    <a:pt x="119011" y="161518"/>
                  </a:lnTo>
                  <a:lnTo>
                    <a:pt x="115824" y="142951"/>
                  </a:lnTo>
                  <a:lnTo>
                    <a:pt x="118960" y="124510"/>
                  </a:lnTo>
                  <a:lnTo>
                    <a:pt x="155727" y="99174"/>
                  </a:lnTo>
                  <a:lnTo>
                    <a:pt x="192506" y="124675"/>
                  </a:lnTo>
                  <a:lnTo>
                    <a:pt x="195630" y="142951"/>
                  </a:lnTo>
                  <a:lnTo>
                    <a:pt x="195630" y="80581"/>
                  </a:lnTo>
                  <a:lnTo>
                    <a:pt x="182460" y="80581"/>
                  </a:lnTo>
                  <a:lnTo>
                    <a:pt x="176809" y="78714"/>
                  </a:lnTo>
                  <a:lnTo>
                    <a:pt x="170395" y="77241"/>
                  </a:lnTo>
                  <a:lnTo>
                    <a:pt x="163334" y="76276"/>
                  </a:lnTo>
                  <a:lnTo>
                    <a:pt x="155727" y="75933"/>
                  </a:lnTo>
                  <a:lnTo>
                    <a:pt x="128473" y="80632"/>
                  </a:lnTo>
                  <a:lnTo>
                    <a:pt x="105905" y="94043"/>
                  </a:lnTo>
                  <a:lnTo>
                    <a:pt x="90525" y="115150"/>
                  </a:lnTo>
                  <a:lnTo>
                    <a:pt x="84836" y="142951"/>
                  </a:lnTo>
                  <a:lnTo>
                    <a:pt x="86906" y="158940"/>
                  </a:lnTo>
                  <a:lnTo>
                    <a:pt x="92392" y="172974"/>
                  </a:lnTo>
                  <a:lnTo>
                    <a:pt x="100203" y="184683"/>
                  </a:lnTo>
                  <a:lnTo>
                    <a:pt x="109245" y="193700"/>
                  </a:lnTo>
                  <a:lnTo>
                    <a:pt x="109245" y="195249"/>
                  </a:lnTo>
                  <a:lnTo>
                    <a:pt x="101955" y="201244"/>
                  </a:lnTo>
                  <a:lnTo>
                    <a:pt x="95351" y="209194"/>
                  </a:lnTo>
                  <a:lnTo>
                    <a:pt x="90563" y="218884"/>
                  </a:lnTo>
                  <a:lnTo>
                    <a:pt x="88709" y="230111"/>
                  </a:lnTo>
                  <a:lnTo>
                    <a:pt x="90004" y="240284"/>
                  </a:lnTo>
                  <a:lnTo>
                    <a:pt x="93560" y="248754"/>
                  </a:lnTo>
                  <a:lnTo>
                    <a:pt x="98844" y="255549"/>
                  </a:lnTo>
                  <a:lnTo>
                    <a:pt x="105371" y="260718"/>
                  </a:lnTo>
                  <a:lnTo>
                    <a:pt x="105371" y="262267"/>
                  </a:lnTo>
                  <a:lnTo>
                    <a:pt x="93878" y="271589"/>
                  </a:lnTo>
                  <a:lnTo>
                    <a:pt x="85229" y="281965"/>
                  </a:lnTo>
                  <a:lnTo>
                    <a:pt x="79768" y="293154"/>
                  </a:lnTo>
                  <a:lnTo>
                    <a:pt x="77863" y="304876"/>
                  </a:lnTo>
                  <a:lnTo>
                    <a:pt x="83553" y="326529"/>
                  </a:lnTo>
                  <a:lnTo>
                    <a:pt x="99504" y="342455"/>
                  </a:lnTo>
                  <a:lnTo>
                    <a:pt x="124117" y="352272"/>
                  </a:lnTo>
                  <a:lnTo>
                    <a:pt x="155727" y="355625"/>
                  </a:lnTo>
                  <a:lnTo>
                    <a:pt x="195300" y="350354"/>
                  </a:lnTo>
                  <a:lnTo>
                    <a:pt x="225310" y="336105"/>
                  </a:lnTo>
                  <a:lnTo>
                    <a:pt x="228015" y="333159"/>
                  </a:lnTo>
                  <a:lnTo>
                    <a:pt x="244360" y="315252"/>
                  </a:lnTo>
                  <a:lnTo>
                    <a:pt x="251028" y="29015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613782" y="1202143"/>
            <a:ext cx="474345" cy="320040"/>
            <a:chOff x="613782" y="1202143"/>
            <a:chExt cx="474345" cy="320040"/>
          </a:xfrm>
        </p:grpSpPr>
        <p:sp>
          <p:nvSpPr>
            <p:cNvPr id="22" name="object 22"/>
            <p:cNvSpPr/>
            <p:nvPr/>
          </p:nvSpPr>
          <p:spPr>
            <a:xfrm>
              <a:off x="613782" y="1202143"/>
              <a:ext cx="208915" cy="254635"/>
            </a:xfrm>
            <a:custGeom>
              <a:avLst/>
              <a:gdLst/>
              <a:ahLst/>
              <a:cxnLst/>
              <a:rect l="l" t="t" r="r" b="b"/>
              <a:pathLst>
                <a:path w="208915" h="254634">
                  <a:moveTo>
                    <a:pt x="122799" y="0"/>
                  </a:moveTo>
                  <a:lnTo>
                    <a:pt x="85611" y="0"/>
                  </a:lnTo>
                  <a:lnTo>
                    <a:pt x="0" y="254122"/>
                  </a:lnTo>
                  <a:lnTo>
                    <a:pt x="32927" y="254122"/>
                  </a:lnTo>
                  <a:lnTo>
                    <a:pt x="57332" y="177033"/>
                  </a:lnTo>
                  <a:lnTo>
                    <a:pt x="182440" y="177033"/>
                  </a:lnTo>
                  <a:lnTo>
                    <a:pt x="173566" y="150691"/>
                  </a:lnTo>
                  <a:lnTo>
                    <a:pt x="65854" y="150691"/>
                  </a:lnTo>
                  <a:lnTo>
                    <a:pt x="77863" y="112340"/>
                  </a:lnTo>
                  <a:lnTo>
                    <a:pt x="84406" y="91173"/>
                  </a:lnTo>
                  <a:lnTo>
                    <a:pt x="90695" y="69970"/>
                  </a:lnTo>
                  <a:lnTo>
                    <a:pt x="96766" y="48549"/>
                  </a:lnTo>
                  <a:lnTo>
                    <a:pt x="102656" y="26729"/>
                  </a:lnTo>
                  <a:lnTo>
                    <a:pt x="131804" y="26729"/>
                  </a:lnTo>
                  <a:lnTo>
                    <a:pt x="122799" y="0"/>
                  </a:lnTo>
                  <a:close/>
                </a:path>
                <a:path w="208915" h="254634">
                  <a:moveTo>
                    <a:pt x="182440" y="177033"/>
                  </a:moveTo>
                  <a:lnTo>
                    <a:pt x="149916" y="177033"/>
                  </a:lnTo>
                  <a:lnTo>
                    <a:pt x="173934" y="254122"/>
                  </a:lnTo>
                  <a:lnTo>
                    <a:pt x="208411" y="254122"/>
                  </a:lnTo>
                  <a:lnTo>
                    <a:pt x="182440" y="177033"/>
                  </a:lnTo>
                  <a:close/>
                </a:path>
                <a:path w="208915" h="254634">
                  <a:moveTo>
                    <a:pt x="131804" y="26729"/>
                  </a:moveTo>
                  <a:lnTo>
                    <a:pt x="104205" y="26729"/>
                  </a:lnTo>
                  <a:lnTo>
                    <a:pt x="110324" y="48549"/>
                  </a:lnTo>
                  <a:lnTo>
                    <a:pt x="116553" y="69970"/>
                  </a:lnTo>
                  <a:lnTo>
                    <a:pt x="122999" y="91173"/>
                  </a:lnTo>
                  <a:lnTo>
                    <a:pt x="129772" y="112340"/>
                  </a:lnTo>
                  <a:lnTo>
                    <a:pt x="141781" y="150691"/>
                  </a:lnTo>
                  <a:lnTo>
                    <a:pt x="173566" y="150691"/>
                  </a:lnTo>
                  <a:lnTo>
                    <a:pt x="131804" y="2672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32691" y="1209116"/>
              <a:ext cx="175096" cy="24714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29093" y="1411717"/>
              <a:ext cx="59055" cy="110489"/>
            </a:xfrm>
            <a:custGeom>
              <a:avLst/>
              <a:gdLst/>
              <a:ahLst/>
              <a:cxnLst/>
              <a:rect l="l" t="t" r="r" b="b"/>
              <a:pathLst>
                <a:path w="59055" h="110490">
                  <a:moveTo>
                    <a:pt x="31765" y="0"/>
                  </a:moveTo>
                  <a:lnTo>
                    <a:pt x="22679" y="1549"/>
                  </a:lnTo>
                  <a:lnTo>
                    <a:pt x="15156" y="6004"/>
                  </a:lnTo>
                  <a:lnTo>
                    <a:pt x="10029" y="13074"/>
                  </a:lnTo>
                  <a:lnTo>
                    <a:pt x="8135" y="22468"/>
                  </a:lnTo>
                  <a:lnTo>
                    <a:pt x="9962" y="32188"/>
                  </a:lnTo>
                  <a:lnTo>
                    <a:pt x="14914" y="39222"/>
                  </a:lnTo>
                  <a:lnTo>
                    <a:pt x="22189" y="43495"/>
                  </a:lnTo>
                  <a:lnTo>
                    <a:pt x="30990" y="44936"/>
                  </a:lnTo>
                  <a:lnTo>
                    <a:pt x="33702" y="44936"/>
                  </a:lnTo>
                  <a:lnTo>
                    <a:pt x="35251" y="44548"/>
                  </a:lnTo>
                  <a:lnTo>
                    <a:pt x="32848" y="59233"/>
                  </a:lnTo>
                  <a:lnTo>
                    <a:pt x="25906" y="72246"/>
                  </a:lnTo>
                  <a:lnTo>
                    <a:pt x="14823" y="83226"/>
                  </a:lnTo>
                  <a:lnTo>
                    <a:pt x="0" y="91809"/>
                  </a:lnTo>
                  <a:lnTo>
                    <a:pt x="7747" y="110403"/>
                  </a:lnTo>
                  <a:lnTo>
                    <a:pt x="29138" y="98376"/>
                  </a:lnTo>
                  <a:lnTo>
                    <a:pt x="45226" y="81882"/>
                  </a:lnTo>
                  <a:lnTo>
                    <a:pt x="55359" y="61539"/>
                  </a:lnTo>
                  <a:lnTo>
                    <a:pt x="58881" y="37963"/>
                  </a:lnTo>
                  <a:lnTo>
                    <a:pt x="57041" y="22062"/>
                  </a:lnTo>
                  <a:lnTo>
                    <a:pt x="51715" y="10120"/>
                  </a:lnTo>
                  <a:lnTo>
                    <a:pt x="43193" y="2608"/>
                  </a:lnTo>
                  <a:lnTo>
                    <a:pt x="3176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/>
          <p:nvPr/>
        </p:nvSpPr>
        <p:spPr>
          <a:xfrm>
            <a:off x="1220072" y="1202144"/>
            <a:ext cx="33020" cy="254635"/>
          </a:xfrm>
          <a:custGeom>
            <a:avLst/>
            <a:gdLst/>
            <a:ahLst/>
            <a:cxnLst/>
            <a:rect l="l" t="t" r="r" b="b"/>
            <a:pathLst>
              <a:path w="33019" h="254634">
                <a:moveTo>
                  <a:pt x="32540" y="0"/>
                </a:moveTo>
                <a:lnTo>
                  <a:pt x="0" y="0"/>
                </a:lnTo>
                <a:lnTo>
                  <a:pt x="0" y="254122"/>
                </a:lnTo>
                <a:lnTo>
                  <a:pt x="32540" y="254122"/>
                </a:lnTo>
                <a:lnTo>
                  <a:pt x="3254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311107" y="1263350"/>
            <a:ext cx="151078" cy="1929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7" name="object 27"/>
          <p:cNvGrpSpPr/>
          <p:nvPr/>
        </p:nvGrpSpPr>
        <p:grpSpPr>
          <a:xfrm>
            <a:off x="1516496" y="1263350"/>
            <a:ext cx="547370" cy="198120"/>
            <a:chOff x="1516496" y="1263350"/>
            <a:chExt cx="547370" cy="198120"/>
          </a:xfrm>
        </p:grpSpPr>
        <p:sp>
          <p:nvSpPr>
            <p:cNvPr id="28" name="object 28"/>
            <p:cNvSpPr/>
            <p:nvPr/>
          </p:nvSpPr>
          <p:spPr>
            <a:xfrm>
              <a:off x="1516496" y="1263350"/>
              <a:ext cx="151078" cy="19291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10226" y="1263350"/>
              <a:ext cx="159988" cy="19756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912477" y="1263350"/>
              <a:ext cx="151078" cy="19291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579492" y="1745872"/>
            <a:ext cx="275590" cy="160655"/>
            <a:chOff x="1579492" y="1745872"/>
            <a:chExt cx="275590" cy="160655"/>
          </a:xfrm>
        </p:grpSpPr>
        <p:sp>
          <p:nvSpPr>
            <p:cNvPr id="32" name="object 32"/>
            <p:cNvSpPr/>
            <p:nvPr/>
          </p:nvSpPr>
          <p:spPr>
            <a:xfrm>
              <a:off x="1579492" y="1754489"/>
              <a:ext cx="107484" cy="14875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712510" y="1745872"/>
              <a:ext cx="25400" cy="157480"/>
            </a:xfrm>
            <a:custGeom>
              <a:avLst/>
              <a:gdLst/>
              <a:ahLst/>
              <a:cxnLst/>
              <a:rect l="l" t="t" r="r" b="b"/>
              <a:pathLst>
                <a:path w="25400" h="157480">
                  <a:moveTo>
                    <a:pt x="21768" y="47166"/>
                  </a:moveTo>
                  <a:lnTo>
                    <a:pt x="2947" y="47166"/>
                  </a:lnTo>
                  <a:lnTo>
                    <a:pt x="2947" y="157371"/>
                  </a:lnTo>
                  <a:lnTo>
                    <a:pt x="21768" y="157371"/>
                  </a:lnTo>
                  <a:lnTo>
                    <a:pt x="21768" y="47166"/>
                  </a:lnTo>
                  <a:close/>
                </a:path>
                <a:path w="25400" h="157480">
                  <a:moveTo>
                    <a:pt x="19728" y="0"/>
                  </a:moveTo>
                  <a:lnTo>
                    <a:pt x="5215" y="0"/>
                  </a:lnTo>
                  <a:lnTo>
                    <a:pt x="0" y="4988"/>
                  </a:lnTo>
                  <a:lnTo>
                    <a:pt x="0" y="19728"/>
                  </a:lnTo>
                  <a:lnTo>
                    <a:pt x="5215" y="24490"/>
                  </a:lnTo>
                  <a:lnTo>
                    <a:pt x="19728" y="24490"/>
                  </a:lnTo>
                  <a:lnTo>
                    <a:pt x="24943" y="19728"/>
                  </a:lnTo>
                  <a:lnTo>
                    <a:pt x="24943" y="4988"/>
                  </a:lnTo>
                  <a:lnTo>
                    <a:pt x="197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760810" y="1790317"/>
              <a:ext cx="93652" cy="11564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928612" y="1745872"/>
            <a:ext cx="533400" cy="160655"/>
            <a:chOff x="1928612" y="1745872"/>
            <a:chExt cx="533400" cy="160655"/>
          </a:xfrm>
        </p:grpSpPr>
        <p:sp>
          <p:nvSpPr>
            <p:cNvPr id="36" name="object 36"/>
            <p:cNvSpPr/>
            <p:nvPr/>
          </p:nvSpPr>
          <p:spPr>
            <a:xfrm>
              <a:off x="1928609" y="1745879"/>
              <a:ext cx="128905" cy="157480"/>
            </a:xfrm>
            <a:custGeom>
              <a:avLst/>
              <a:gdLst/>
              <a:ahLst/>
              <a:cxnLst/>
              <a:rect l="l" t="t" r="r" b="b"/>
              <a:pathLst>
                <a:path w="128905" h="157480">
                  <a:moveTo>
                    <a:pt x="83896" y="141693"/>
                  </a:moveTo>
                  <a:lnTo>
                    <a:pt x="19050" y="141693"/>
                  </a:lnTo>
                  <a:lnTo>
                    <a:pt x="19050" y="8343"/>
                  </a:lnTo>
                  <a:lnTo>
                    <a:pt x="0" y="8343"/>
                  </a:lnTo>
                  <a:lnTo>
                    <a:pt x="0" y="141693"/>
                  </a:lnTo>
                  <a:lnTo>
                    <a:pt x="0" y="156933"/>
                  </a:lnTo>
                  <a:lnTo>
                    <a:pt x="83896" y="156933"/>
                  </a:lnTo>
                  <a:lnTo>
                    <a:pt x="83896" y="141693"/>
                  </a:lnTo>
                  <a:close/>
                </a:path>
                <a:path w="128905" h="157480">
                  <a:moveTo>
                    <a:pt x="125285" y="47167"/>
                  </a:moveTo>
                  <a:lnTo>
                    <a:pt x="106464" y="47167"/>
                  </a:lnTo>
                  <a:lnTo>
                    <a:pt x="106464" y="157365"/>
                  </a:lnTo>
                  <a:lnTo>
                    <a:pt x="125285" y="157365"/>
                  </a:lnTo>
                  <a:lnTo>
                    <a:pt x="125285" y="47167"/>
                  </a:lnTo>
                  <a:close/>
                </a:path>
                <a:path w="128905" h="157480">
                  <a:moveTo>
                    <a:pt x="128460" y="4991"/>
                  </a:moveTo>
                  <a:lnTo>
                    <a:pt x="123240" y="0"/>
                  </a:lnTo>
                  <a:lnTo>
                    <a:pt x="108724" y="0"/>
                  </a:lnTo>
                  <a:lnTo>
                    <a:pt x="103517" y="4991"/>
                  </a:lnTo>
                  <a:lnTo>
                    <a:pt x="103517" y="19723"/>
                  </a:lnTo>
                  <a:lnTo>
                    <a:pt x="108724" y="24485"/>
                  </a:lnTo>
                  <a:lnTo>
                    <a:pt x="123240" y="24485"/>
                  </a:lnTo>
                  <a:lnTo>
                    <a:pt x="128460" y="19723"/>
                  </a:lnTo>
                  <a:lnTo>
                    <a:pt x="128460" y="499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087662" y="1790318"/>
              <a:ext cx="88436" cy="11292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205714" y="1745872"/>
              <a:ext cx="25400" cy="157480"/>
            </a:xfrm>
            <a:custGeom>
              <a:avLst/>
              <a:gdLst/>
              <a:ahLst/>
              <a:cxnLst/>
              <a:rect l="l" t="t" r="r" b="b"/>
              <a:pathLst>
                <a:path w="25400" h="157480">
                  <a:moveTo>
                    <a:pt x="21768" y="47166"/>
                  </a:moveTo>
                  <a:lnTo>
                    <a:pt x="2947" y="47166"/>
                  </a:lnTo>
                  <a:lnTo>
                    <a:pt x="2947" y="157371"/>
                  </a:lnTo>
                  <a:lnTo>
                    <a:pt x="21768" y="157371"/>
                  </a:lnTo>
                  <a:lnTo>
                    <a:pt x="21768" y="47166"/>
                  </a:lnTo>
                  <a:close/>
                </a:path>
                <a:path w="25400" h="157480">
                  <a:moveTo>
                    <a:pt x="19728" y="0"/>
                  </a:moveTo>
                  <a:lnTo>
                    <a:pt x="5215" y="0"/>
                  </a:lnTo>
                  <a:lnTo>
                    <a:pt x="0" y="4988"/>
                  </a:lnTo>
                  <a:lnTo>
                    <a:pt x="0" y="19728"/>
                  </a:lnTo>
                  <a:lnTo>
                    <a:pt x="5215" y="24490"/>
                  </a:lnTo>
                  <a:lnTo>
                    <a:pt x="19728" y="24490"/>
                  </a:lnTo>
                  <a:lnTo>
                    <a:pt x="24943" y="19728"/>
                  </a:lnTo>
                  <a:lnTo>
                    <a:pt x="24943" y="4988"/>
                  </a:lnTo>
                  <a:lnTo>
                    <a:pt x="197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254014" y="1790317"/>
              <a:ext cx="93652" cy="11564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373471" y="1790318"/>
              <a:ext cx="88436" cy="11292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/>
          <p:cNvGrpSpPr/>
          <p:nvPr/>
        </p:nvGrpSpPr>
        <p:grpSpPr>
          <a:xfrm>
            <a:off x="610806" y="1739070"/>
            <a:ext cx="2624455" cy="455295"/>
            <a:chOff x="610806" y="1739070"/>
            <a:chExt cx="2624455" cy="455295"/>
          </a:xfrm>
        </p:grpSpPr>
        <p:sp>
          <p:nvSpPr>
            <p:cNvPr id="42" name="object 42"/>
            <p:cNvSpPr/>
            <p:nvPr/>
          </p:nvSpPr>
          <p:spPr>
            <a:xfrm>
              <a:off x="2534925" y="1741791"/>
              <a:ext cx="96600" cy="16417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664337" y="1747460"/>
              <a:ext cx="87756" cy="15850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785881" y="1739070"/>
              <a:ext cx="234674" cy="16689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046383" y="1790318"/>
              <a:ext cx="88436" cy="11292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610806" y="1744739"/>
              <a:ext cx="2624390" cy="44917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/>
          <p:nvPr/>
        </p:nvSpPr>
        <p:spPr>
          <a:xfrm>
            <a:off x="132852" y="251186"/>
            <a:ext cx="0" cy="9112250"/>
          </a:xfrm>
          <a:custGeom>
            <a:avLst/>
            <a:gdLst/>
            <a:ahLst/>
            <a:cxnLst/>
            <a:rect l="l" t="t" r="r" b="b"/>
            <a:pathLst>
              <a:path w="0" h="9112250">
                <a:moveTo>
                  <a:pt x="0" y="0"/>
                </a:moveTo>
                <a:lnTo>
                  <a:pt x="0" y="9111943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50937" y="9442020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0" y="0"/>
                </a:moveTo>
                <a:lnTo>
                  <a:pt x="19641543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9971204" y="211738"/>
            <a:ext cx="0" cy="9112250"/>
          </a:xfrm>
          <a:custGeom>
            <a:avLst/>
            <a:gdLst/>
            <a:ahLst/>
            <a:cxnLst/>
            <a:rect l="l" t="t" r="r" b="b"/>
            <a:pathLst>
              <a:path w="0" h="9112250">
                <a:moveTo>
                  <a:pt x="0" y="9111943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11575" y="132848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19641543" y="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32852" y="9402574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0"/>
                </a:moveTo>
                <a:lnTo>
                  <a:pt x="0" y="39445"/>
                </a:lnTo>
                <a:lnTo>
                  <a:pt x="39366" y="39445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9931839" y="9402574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39445"/>
                </a:moveTo>
                <a:lnTo>
                  <a:pt x="39366" y="39445"/>
                </a:lnTo>
                <a:lnTo>
                  <a:pt x="39366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9931839" y="132850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39445"/>
                </a:moveTo>
                <a:lnTo>
                  <a:pt x="39366" y="0"/>
                </a:ln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32852" y="132850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0"/>
                </a:moveTo>
                <a:lnTo>
                  <a:pt x="0" y="0"/>
                </a:lnTo>
                <a:lnTo>
                  <a:pt x="0" y="39445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2020-09-30T07:31:52Z</dcterms:created>
  <dcterms:modified xsi:type="dcterms:W3CDTF">2020-09-30T07:31:52Z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