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4851400"/>
  <p:notesSz cx="20104100" cy="4851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503934"/>
            <a:ext cx="17088486" cy="10187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716784"/>
            <a:ext cx="14072870" cy="1212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115822"/>
            <a:ext cx="8745284" cy="32019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115822"/>
            <a:ext cx="8745284" cy="32019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9228" y="69227"/>
            <a:ext cx="19965670" cy="4712970"/>
          </a:xfrm>
          <a:custGeom>
            <a:avLst/>
            <a:gdLst/>
            <a:ahLst/>
            <a:cxnLst/>
            <a:rect l="l" t="t" r="r" b="b"/>
            <a:pathLst>
              <a:path w="19965670" h="4712970">
                <a:moveTo>
                  <a:pt x="0" y="4712596"/>
                </a:moveTo>
                <a:lnTo>
                  <a:pt x="19965588" y="4712596"/>
                </a:lnTo>
                <a:lnTo>
                  <a:pt x="19965588" y="0"/>
                </a:lnTo>
                <a:lnTo>
                  <a:pt x="0" y="0"/>
                </a:lnTo>
                <a:lnTo>
                  <a:pt x="0" y="4712596"/>
                </a:lnTo>
                <a:close/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94056"/>
            <a:ext cx="18093690" cy="776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115822"/>
            <a:ext cx="18093690" cy="32019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4511802"/>
            <a:ext cx="6433312" cy="2425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4511802"/>
            <a:ext cx="4623943" cy="2425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4511802"/>
            <a:ext cx="4623943" cy="2425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9.png"/><Relationship Id="rId17" Type="http://schemas.openxmlformats.org/officeDocument/2006/relationships/image" Target="../media/image17.png"/><Relationship Id="rId18" Type="http://schemas.openxmlformats.org/officeDocument/2006/relationships/image" Target="../media/image1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2852" y="251434"/>
            <a:ext cx="0" cy="4387850"/>
          </a:xfrm>
          <a:custGeom>
            <a:avLst/>
            <a:gdLst/>
            <a:ahLst/>
            <a:cxnLst/>
            <a:rect l="l" t="t" r="r" b="b"/>
            <a:pathLst>
              <a:path w="0" h="4387850">
                <a:moveTo>
                  <a:pt x="0" y="0"/>
                </a:moveTo>
                <a:lnTo>
                  <a:pt x="0" y="438771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50938" y="4718201"/>
            <a:ext cx="19641820" cy="0"/>
          </a:xfrm>
          <a:custGeom>
            <a:avLst/>
            <a:gdLst/>
            <a:ahLst/>
            <a:cxnLst/>
            <a:rect l="l" t="t" r="r" b="b"/>
            <a:pathLst>
              <a:path w="19641820" h="0">
                <a:moveTo>
                  <a:pt x="0" y="0"/>
                </a:moveTo>
                <a:lnTo>
                  <a:pt x="19641543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71204" y="211904"/>
            <a:ext cx="0" cy="4387850"/>
          </a:xfrm>
          <a:custGeom>
            <a:avLst/>
            <a:gdLst/>
            <a:ahLst/>
            <a:cxnLst/>
            <a:rect l="l" t="t" r="r" b="b"/>
            <a:pathLst>
              <a:path w="0" h="4387850">
                <a:moveTo>
                  <a:pt x="0" y="4387710"/>
                </a:move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11575" y="132847"/>
            <a:ext cx="19641820" cy="0"/>
          </a:xfrm>
          <a:custGeom>
            <a:avLst/>
            <a:gdLst/>
            <a:ahLst/>
            <a:cxnLst/>
            <a:rect l="l" t="t" r="r" b="b"/>
            <a:pathLst>
              <a:path w="19641820" h="0">
                <a:moveTo>
                  <a:pt x="19641543" y="0"/>
                </a:move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32852" y="4678672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4">
                <a:moveTo>
                  <a:pt x="0" y="0"/>
                </a:moveTo>
                <a:lnTo>
                  <a:pt x="0" y="39523"/>
                </a:lnTo>
                <a:lnTo>
                  <a:pt x="39366" y="39523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31839" y="4678672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4">
                <a:moveTo>
                  <a:pt x="0" y="39523"/>
                </a:moveTo>
                <a:lnTo>
                  <a:pt x="39366" y="39523"/>
                </a:lnTo>
                <a:lnTo>
                  <a:pt x="39366" y="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31839" y="132845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39366" y="39534"/>
                </a:moveTo>
                <a:lnTo>
                  <a:pt x="39366" y="0"/>
                </a:ln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32852" y="132845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39366" y="0"/>
                </a:moveTo>
                <a:lnTo>
                  <a:pt x="0" y="0"/>
                </a:lnTo>
                <a:lnTo>
                  <a:pt x="0" y="39534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685756" y="0"/>
            <a:ext cx="0" cy="4851400"/>
          </a:xfrm>
          <a:custGeom>
            <a:avLst/>
            <a:gdLst/>
            <a:ahLst/>
            <a:cxnLst/>
            <a:rect l="l" t="t" r="r" b="b"/>
            <a:pathLst>
              <a:path w="0" h="4851400">
                <a:moveTo>
                  <a:pt x="0" y="0"/>
                </a:moveTo>
                <a:lnTo>
                  <a:pt x="0" y="4851052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3365901" y="0"/>
            <a:ext cx="0" cy="4851400"/>
          </a:xfrm>
          <a:custGeom>
            <a:avLst/>
            <a:gdLst/>
            <a:ahLst/>
            <a:cxnLst/>
            <a:rect l="l" t="t" r="r" b="b"/>
            <a:pathLst>
              <a:path w="0" h="4851400">
                <a:moveTo>
                  <a:pt x="0" y="0"/>
                </a:moveTo>
                <a:lnTo>
                  <a:pt x="0" y="4851052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455561" y="521504"/>
            <a:ext cx="974090" cy="175260"/>
            <a:chOff x="455561" y="521504"/>
            <a:chExt cx="974090" cy="175260"/>
          </a:xfrm>
        </p:grpSpPr>
        <p:sp>
          <p:nvSpPr>
            <p:cNvPr id="13" name="object 13"/>
            <p:cNvSpPr/>
            <p:nvPr/>
          </p:nvSpPr>
          <p:spPr>
            <a:xfrm>
              <a:off x="455561" y="537695"/>
              <a:ext cx="175951" cy="15618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53654" y="528647"/>
              <a:ext cx="26670" cy="165735"/>
            </a:xfrm>
            <a:custGeom>
              <a:avLst/>
              <a:gdLst/>
              <a:ahLst/>
              <a:cxnLst/>
              <a:rect l="l" t="t" r="r" b="b"/>
              <a:pathLst>
                <a:path w="26670" h="165734">
                  <a:moveTo>
                    <a:pt x="22857" y="49523"/>
                  </a:moveTo>
                  <a:lnTo>
                    <a:pt x="3095" y="49523"/>
                  </a:lnTo>
                  <a:lnTo>
                    <a:pt x="3095" y="165236"/>
                  </a:lnTo>
                  <a:lnTo>
                    <a:pt x="22857" y="165236"/>
                  </a:lnTo>
                  <a:lnTo>
                    <a:pt x="22857" y="49523"/>
                  </a:lnTo>
                  <a:close/>
                </a:path>
                <a:path w="26670" h="165734">
                  <a:moveTo>
                    <a:pt x="20714" y="0"/>
                  </a:moveTo>
                  <a:lnTo>
                    <a:pt x="5476" y="0"/>
                  </a:lnTo>
                  <a:lnTo>
                    <a:pt x="0" y="5238"/>
                  </a:lnTo>
                  <a:lnTo>
                    <a:pt x="0" y="20714"/>
                  </a:lnTo>
                  <a:lnTo>
                    <a:pt x="5476" y="25714"/>
                  </a:lnTo>
                  <a:lnTo>
                    <a:pt x="20714" y="25714"/>
                  </a:lnTo>
                  <a:lnTo>
                    <a:pt x="26190" y="20714"/>
                  </a:lnTo>
                  <a:lnTo>
                    <a:pt x="26190" y="5238"/>
                  </a:lnTo>
                  <a:lnTo>
                    <a:pt x="207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04273" y="575314"/>
              <a:ext cx="91665" cy="12142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18772" y="524362"/>
              <a:ext cx="202284" cy="17237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048057" y="521504"/>
              <a:ext cx="209712" cy="17523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91388" y="524362"/>
              <a:ext cx="138118" cy="17237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1494506" y="528647"/>
            <a:ext cx="709930" cy="219075"/>
            <a:chOff x="1494506" y="528647"/>
            <a:chExt cx="709930" cy="219075"/>
          </a:xfrm>
        </p:grpSpPr>
        <p:sp>
          <p:nvSpPr>
            <p:cNvPr id="20" name="object 20"/>
            <p:cNvSpPr/>
            <p:nvPr/>
          </p:nvSpPr>
          <p:spPr>
            <a:xfrm>
              <a:off x="1494506" y="539123"/>
              <a:ext cx="97380" cy="15761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616696" y="575313"/>
              <a:ext cx="272450" cy="12142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912884" y="528647"/>
              <a:ext cx="26670" cy="165735"/>
            </a:xfrm>
            <a:custGeom>
              <a:avLst/>
              <a:gdLst/>
              <a:ahLst/>
              <a:cxnLst/>
              <a:rect l="l" t="t" r="r" b="b"/>
              <a:pathLst>
                <a:path w="26669" h="165734">
                  <a:moveTo>
                    <a:pt x="22856" y="49523"/>
                  </a:moveTo>
                  <a:lnTo>
                    <a:pt x="3095" y="49523"/>
                  </a:lnTo>
                  <a:lnTo>
                    <a:pt x="3095" y="165236"/>
                  </a:lnTo>
                  <a:lnTo>
                    <a:pt x="22856" y="165236"/>
                  </a:lnTo>
                  <a:lnTo>
                    <a:pt x="22856" y="49523"/>
                  </a:lnTo>
                  <a:close/>
                </a:path>
                <a:path w="26669" h="165734">
                  <a:moveTo>
                    <a:pt x="20714" y="0"/>
                  </a:moveTo>
                  <a:lnTo>
                    <a:pt x="5476" y="0"/>
                  </a:lnTo>
                  <a:lnTo>
                    <a:pt x="0" y="5238"/>
                  </a:lnTo>
                  <a:lnTo>
                    <a:pt x="0" y="20714"/>
                  </a:lnTo>
                  <a:lnTo>
                    <a:pt x="5476" y="25714"/>
                  </a:lnTo>
                  <a:lnTo>
                    <a:pt x="20714" y="25714"/>
                  </a:lnTo>
                  <a:lnTo>
                    <a:pt x="26190" y="20714"/>
                  </a:lnTo>
                  <a:lnTo>
                    <a:pt x="26190" y="5238"/>
                  </a:lnTo>
                  <a:lnTo>
                    <a:pt x="207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958217" y="528647"/>
              <a:ext cx="116427" cy="16809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097383" y="575313"/>
              <a:ext cx="106427" cy="17190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/>
          <p:nvPr/>
        </p:nvSpPr>
        <p:spPr>
          <a:xfrm>
            <a:off x="450799" y="812419"/>
            <a:ext cx="241474" cy="15904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6" name="object 26"/>
          <p:cNvGrpSpPr/>
          <p:nvPr/>
        </p:nvGrpSpPr>
        <p:grpSpPr>
          <a:xfrm>
            <a:off x="762511" y="850038"/>
            <a:ext cx="476884" cy="167640"/>
            <a:chOff x="762511" y="850038"/>
            <a:chExt cx="476884" cy="167640"/>
          </a:xfrm>
        </p:grpSpPr>
        <p:sp>
          <p:nvSpPr>
            <p:cNvPr id="27" name="object 27"/>
            <p:cNvSpPr/>
            <p:nvPr/>
          </p:nvSpPr>
          <p:spPr>
            <a:xfrm>
              <a:off x="762511" y="850038"/>
              <a:ext cx="101427" cy="16737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898296" y="852895"/>
              <a:ext cx="92142" cy="11857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018842" y="850038"/>
              <a:ext cx="98332" cy="12142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144080" y="850038"/>
              <a:ext cx="95213" cy="15904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1299769" y="796705"/>
            <a:ext cx="620395" cy="175260"/>
            <a:chOff x="1299769" y="796705"/>
            <a:chExt cx="620395" cy="175260"/>
          </a:xfrm>
        </p:grpSpPr>
        <p:sp>
          <p:nvSpPr>
            <p:cNvPr id="32" name="object 32"/>
            <p:cNvSpPr/>
            <p:nvPr/>
          </p:nvSpPr>
          <p:spPr>
            <a:xfrm>
              <a:off x="1299769" y="812419"/>
              <a:ext cx="237236" cy="15904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572362" y="796705"/>
              <a:ext cx="227522" cy="174760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826789" y="850038"/>
              <a:ext cx="92856" cy="11857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448969" y="1142426"/>
            <a:ext cx="1619885" cy="280035"/>
            <a:chOff x="448969" y="1142426"/>
            <a:chExt cx="1619885" cy="280035"/>
          </a:xfrm>
        </p:grpSpPr>
        <p:sp>
          <p:nvSpPr>
            <p:cNvPr id="36" name="object 36"/>
            <p:cNvSpPr/>
            <p:nvPr/>
          </p:nvSpPr>
          <p:spPr>
            <a:xfrm>
              <a:off x="448969" y="1142426"/>
              <a:ext cx="1583821" cy="279560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052053" y="1377387"/>
              <a:ext cx="17145" cy="17780"/>
            </a:xfrm>
            <a:custGeom>
              <a:avLst/>
              <a:gdLst/>
              <a:ahLst/>
              <a:cxnLst/>
              <a:rect l="l" t="t" r="r" b="b"/>
              <a:pathLst>
                <a:path w="17144" h="17780">
                  <a:moveTo>
                    <a:pt x="12961" y="0"/>
                  </a:moveTo>
                  <a:lnTo>
                    <a:pt x="3763" y="0"/>
                  </a:lnTo>
                  <a:lnTo>
                    <a:pt x="0" y="3623"/>
                  </a:lnTo>
                  <a:lnTo>
                    <a:pt x="0" y="14076"/>
                  </a:lnTo>
                  <a:lnTo>
                    <a:pt x="3763" y="17700"/>
                  </a:lnTo>
                  <a:lnTo>
                    <a:pt x="8362" y="17700"/>
                  </a:lnTo>
                  <a:lnTo>
                    <a:pt x="12961" y="17700"/>
                  </a:lnTo>
                  <a:lnTo>
                    <a:pt x="16724" y="14076"/>
                  </a:lnTo>
                  <a:lnTo>
                    <a:pt x="16724" y="3623"/>
                  </a:lnTo>
                  <a:lnTo>
                    <a:pt x="1296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/>
          <p:nvPr/>
        </p:nvSpPr>
        <p:spPr>
          <a:xfrm>
            <a:off x="15676640" y="1151555"/>
            <a:ext cx="252095" cy="342900"/>
          </a:xfrm>
          <a:custGeom>
            <a:avLst/>
            <a:gdLst/>
            <a:ahLst/>
            <a:cxnLst/>
            <a:rect l="l" t="t" r="r" b="b"/>
            <a:pathLst>
              <a:path w="252094" h="342900">
                <a:moveTo>
                  <a:pt x="251625" y="0"/>
                </a:moveTo>
                <a:lnTo>
                  <a:pt x="0" y="0"/>
                </a:lnTo>
                <a:lnTo>
                  <a:pt x="0" y="36830"/>
                </a:lnTo>
                <a:lnTo>
                  <a:pt x="103581" y="36830"/>
                </a:lnTo>
                <a:lnTo>
                  <a:pt x="103581" y="342900"/>
                </a:lnTo>
                <a:lnTo>
                  <a:pt x="147523" y="342900"/>
                </a:lnTo>
                <a:lnTo>
                  <a:pt x="147523" y="36830"/>
                </a:lnTo>
                <a:lnTo>
                  <a:pt x="251625" y="36830"/>
                </a:lnTo>
                <a:lnTo>
                  <a:pt x="251625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5972790" y="1131742"/>
            <a:ext cx="486409" cy="369570"/>
          </a:xfrm>
          <a:custGeom>
            <a:avLst/>
            <a:gdLst/>
            <a:ahLst/>
            <a:cxnLst/>
            <a:rect l="l" t="t" r="r" b="b"/>
            <a:pathLst>
              <a:path w="486409" h="369569">
                <a:moveTo>
                  <a:pt x="50215" y="108813"/>
                </a:moveTo>
                <a:lnTo>
                  <a:pt x="6794" y="108813"/>
                </a:lnTo>
                <a:lnTo>
                  <a:pt x="6794" y="363067"/>
                </a:lnTo>
                <a:lnTo>
                  <a:pt x="50215" y="363067"/>
                </a:lnTo>
                <a:lnTo>
                  <a:pt x="50215" y="108813"/>
                </a:lnTo>
                <a:close/>
              </a:path>
              <a:path w="486409" h="369569">
                <a:moveTo>
                  <a:pt x="57543" y="28244"/>
                </a:moveTo>
                <a:lnTo>
                  <a:pt x="55397" y="16776"/>
                </a:lnTo>
                <a:lnTo>
                  <a:pt x="49441" y="7848"/>
                </a:lnTo>
                <a:lnTo>
                  <a:pt x="40335" y="2057"/>
                </a:lnTo>
                <a:lnTo>
                  <a:pt x="28778" y="0"/>
                </a:lnTo>
                <a:lnTo>
                  <a:pt x="17208" y="2057"/>
                </a:lnTo>
                <a:lnTo>
                  <a:pt x="8102" y="7848"/>
                </a:lnTo>
                <a:lnTo>
                  <a:pt x="2146" y="16776"/>
                </a:lnTo>
                <a:lnTo>
                  <a:pt x="0" y="28244"/>
                </a:lnTo>
                <a:lnTo>
                  <a:pt x="2146" y="39941"/>
                </a:lnTo>
                <a:lnTo>
                  <a:pt x="8102" y="48844"/>
                </a:lnTo>
                <a:lnTo>
                  <a:pt x="17208" y="54508"/>
                </a:lnTo>
                <a:lnTo>
                  <a:pt x="28778" y="56502"/>
                </a:lnTo>
                <a:lnTo>
                  <a:pt x="40335" y="54508"/>
                </a:lnTo>
                <a:lnTo>
                  <a:pt x="49441" y="48844"/>
                </a:lnTo>
                <a:lnTo>
                  <a:pt x="55397" y="39941"/>
                </a:lnTo>
                <a:lnTo>
                  <a:pt x="57543" y="28244"/>
                </a:lnTo>
                <a:close/>
              </a:path>
              <a:path w="486409" h="369569">
                <a:moveTo>
                  <a:pt x="253822" y="358355"/>
                </a:moveTo>
                <a:lnTo>
                  <a:pt x="244932" y="327482"/>
                </a:lnTo>
                <a:lnTo>
                  <a:pt x="237261" y="330454"/>
                </a:lnTo>
                <a:lnTo>
                  <a:pt x="229895" y="332397"/>
                </a:lnTo>
                <a:lnTo>
                  <a:pt x="222719" y="333451"/>
                </a:lnTo>
                <a:lnTo>
                  <a:pt x="215633" y="333768"/>
                </a:lnTo>
                <a:lnTo>
                  <a:pt x="197370" y="330504"/>
                </a:lnTo>
                <a:lnTo>
                  <a:pt x="185229" y="321017"/>
                </a:lnTo>
                <a:lnTo>
                  <a:pt x="178485" y="305739"/>
                </a:lnTo>
                <a:lnTo>
                  <a:pt x="176403" y="285115"/>
                </a:lnTo>
                <a:lnTo>
                  <a:pt x="176403" y="143865"/>
                </a:lnTo>
                <a:lnTo>
                  <a:pt x="245452" y="143865"/>
                </a:lnTo>
                <a:lnTo>
                  <a:pt x="245452" y="108813"/>
                </a:lnTo>
                <a:lnTo>
                  <a:pt x="176403" y="108813"/>
                </a:lnTo>
                <a:lnTo>
                  <a:pt x="176403" y="27203"/>
                </a:lnTo>
                <a:lnTo>
                  <a:pt x="140309" y="27203"/>
                </a:lnTo>
                <a:lnTo>
                  <a:pt x="135077" y="108813"/>
                </a:lnTo>
                <a:lnTo>
                  <a:pt x="95313" y="111429"/>
                </a:lnTo>
                <a:lnTo>
                  <a:pt x="95313" y="143865"/>
                </a:lnTo>
                <a:lnTo>
                  <a:pt x="132981" y="143865"/>
                </a:lnTo>
                <a:lnTo>
                  <a:pt x="132981" y="284073"/>
                </a:lnTo>
                <a:lnTo>
                  <a:pt x="136690" y="318795"/>
                </a:lnTo>
                <a:lnTo>
                  <a:pt x="148932" y="345732"/>
                </a:lnTo>
                <a:lnTo>
                  <a:pt x="171386" y="363156"/>
                </a:lnTo>
                <a:lnTo>
                  <a:pt x="205701" y="369341"/>
                </a:lnTo>
                <a:lnTo>
                  <a:pt x="218592" y="368503"/>
                </a:lnTo>
                <a:lnTo>
                  <a:pt x="231140" y="366204"/>
                </a:lnTo>
                <a:lnTo>
                  <a:pt x="243001" y="362724"/>
                </a:lnTo>
                <a:lnTo>
                  <a:pt x="253822" y="358355"/>
                </a:lnTo>
                <a:close/>
              </a:path>
              <a:path w="486409" h="369569">
                <a:moveTo>
                  <a:pt x="486105" y="221818"/>
                </a:moveTo>
                <a:lnTo>
                  <a:pt x="479285" y="172275"/>
                </a:lnTo>
                <a:lnTo>
                  <a:pt x="460667" y="137058"/>
                </a:lnTo>
                <a:lnTo>
                  <a:pt x="447395" y="125768"/>
                </a:lnTo>
                <a:lnTo>
                  <a:pt x="447395" y="213969"/>
                </a:lnTo>
                <a:lnTo>
                  <a:pt x="312940" y="213969"/>
                </a:lnTo>
                <a:lnTo>
                  <a:pt x="321424" y="181419"/>
                </a:lnTo>
                <a:lnTo>
                  <a:pt x="337667" y="157276"/>
                </a:lnTo>
                <a:lnTo>
                  <a:pt x="359587" y="142240"/>
                </a:lnTo>
                <a:lnTo>
                  <a:pt x="385140" y="137058"/>
                </a:lnTo>
                <a:lnTo>
                  <a:pt x="411200" y="142011"/>
                </a:lnTo>
                <a:lnTo>
                  <a:pt x="430784" y="156679"/>
                </a:lnTo>
                <a:lnTo>
                  <a:pt x="443103" y="180759"/>
                </a:lnTo>
                <a:lnTo>
                  <a:pt x="447395" y="213969"/>
                </a:lnTo>
                <a:lnTo>
                  <a:pt x="447395" y="125768"/>
                </a:lnTo>
                <a:lnTo>
                  <a:pt x="427393" y="110871"/>
                </a:lnTo>
                <a:lnTo>
                  <a:pt x="384086" y="102539"/>
                </a:lnTo>
                <a:lnTo>
                  <a:pt x="341769" y="111760"/>
                </a:lnTo>
                <a:lnTo>
                  <a:pt x="305295" y="138239"/>
                </a:lnTo>
                <a:lnTo>
                  <a:pt x="279704" y="180225"/>
                </a:lnTo>
                <a:lnTo>
                  <a:pt x="270040" y="235940"/>
                </a:lnTo>
                <a:lnTo>
                  <a:pt x="279450" y="292315"/>
                </a:lnTo>
                <a:lnTo>
                  <a:pt x="305231" y="334225"/>
                </a:lnTo>
                <a:lnTo>
                  <a:pt x="343763" y="360337"/>
                </a:lnTo>
                <a:lnTo>
                  <a:pt x="391414" y="369341"/>
                </a:lnTo>
                <a:lnTo>
                  <a:pt x="416267" y="367461"/>
                </a:lnTo>
                <a:lnTo>
                  <a:pt x="438429" y="362140"/>
                </a:lnTo>
                <a:lnTo>
                  <a:pt x="458139" y="353885"/>
                </a:lnTo>
                <a:lnTo>
                  <a:pt x="475640" y="343179"/>
                </a:lnTo>
                <a:lnTo>
                  <a:pt x="470776" y="334289"/>
                </a:lnTo>
                <a:lnTo>
                  <a:pt x="460463" y="315455"/>
                </a:lnTo>
                <a:lnTo>
                  <a:pt x="446455" y="323469"/>
                </a:lnTo>
                <a:lnTo>
                  <a:pt x="431114" y="329387"/>
                </a:lnTo>
                <a:lnTo>
                  <a:pt x="414489" y="333044"/>
                </a:lnTo>
                <a:lnTo>
                  <a:pt x="396646" y="334289"/>
                </a:lnTo>
                <a:lnTo>
                  <a:pt x="363778" y="328079"/>
                </a:lnTo>
                <a:lnTo>
                  <a:pt x="338124" y="310489"/>
                </a:lnTo>
                <a:lnTo>
                  <a:pt x="320802" y="283083"/>
                </a:lnTo>
                <a:lnTo>
                  <a:pt x="312940" y="247446"/>
                </a:lnTo>
                <a:lnTo>
                  <a:pt x="484009" y="247446"/>
                </a:lnTo>
                <a:lnTo>
                  <a:pt x="485000" y="241236"/>
                </a:lnTo>
                <a:lnTo>
                  <a:pt x="485648" y="235026"/>
                </a:lnTo>
                <a:lnTo>
                  <a:pt x="486003" y="228612"/>
                </a:lnTo>
                <a:lnTo>
                  <a:pt x="486105" y="22181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6514040" y="1122332"/>
            <a:ext cx="544195" cy="379095"/>
          </a:xfrm>
          <a:custGeom>
            <a:avLst/>
            <a:gdLst/>
            <a:ahLst/>
            <a:cxnLst/>
            <a:rect l="l" t="t" r="r" b="b"/>
            <a:pathLst>
              <a:path w="544194" h="379094">
                <a:moveTo>
                  <a:pt x="70624" y="374040"/>
                </a:moveTo>
                <a:lnTo>
                  <a:pt x="64858" y="341604"/>
                </a:lnTo>
                <a:lnTo>
                  <a:pt x="60680" y="342658"/>
                </a:lnTo>
                <a:lnTo>
                  <a:pt x="49174" y="342658"/>
                </a:lnTo>
                <a:lnTo>
                  <a:pt x="43421" y="337947"/>
                </a:lnTo>
                <a:lnTo>
                  <a:pt x="43421" y="0"/>
                </a:lnTo>
                <a:lnTo>
                  <a:pt x="0" y="0"/>
                </a:lnTo>
                <a:lnTo>
                  <a:pt x="0" y="321208"/>
                </a:lnTo>
                <a:lnTo>
                  <a:pt x="2540" y="345643"/>
                </a:lnTo>
                <a:lnTo>
                  <a:pt x="10591" y="363715"/>
                </a:lnTo>
                <a:lnTo>
                  <a:pt x="24714" y="374904"/>
                </a:lnTo>
                <a:lnTo>
                  <a:pt x="45504" y="378752"/>
                </a:lnTo>
                <a:lnTo>
                  <a:pt x="53187" y="378460"/>
                </a:lnTo>
                <a:lnTo>
                  <a:pt x="59829" y="377571"/>
                </a:lnTo>
                <a:lnTo>
                  <a:pt x="65595" y="376097"/>
                </a:lnTo>
                <a:lnTo>
                  <a:pt x="70624" y="374040"/>
                </a:lnTo>
                <a:close/>
              </a:path>
              <a:path w="544194" h="379094">
                <a:moveTo>
                  <a:pt x="291439" y="302895"/>
                </a:moveTo>
                <a:lnTo>
                  <a:pt x="267373" y="252209"/>
                </a:lnTo>
                <a:lnTo>
                  <a:pt x="213487" y="225475"/>
                </a:lnTo>
                <a:lnTo>
                  <a:pt x="191604" y="217284"/>
                </a:lnTo>
                <a:lnTo>
                  <a:pt x="174574" y="208267"/>
                </a:lnTo>
                <a:lnTo>
                  <a:pt x="163537" y="197002"/>
                </a:lnTo>
                <a:lnTo>
                  <a:pt x="159600" y="182054"/>
                </a:lnTo>
                <a:lnTo>
                  <a:pt x="162318" y="168376"/>
                </a:lnTo>
                <a:lnTo>
                  <a:pt x="170726" y="156679"/>
                </a:lnTo>
                <a:lnTo>
                  <a:pt x="185204" y="148501"/>
                </a:lnTo>
                <a:lnTo>
                  <a:pt x="206159" y="145427"/>
                </a:lnTo>
                <a:lnTo>
                  <a:pt x="222313" y="146773"/>
                </a:lnTo>
                <a:lnTo>
                  <a:pt x="237223" y="150723"/>
                </a:lnTo>
                <a:lnTo>
                  <a:pt x="251256" y="157124"/>
                </a:lnTo>
                <a:lnTo>
                  <a:pt x="264756" y="165836"/>
                </a:lnTo>
                <a:lnTo>
                  <a:pt x="284632" y="140716"/>
                </a:lnTo>
                <a:lnTo>
                  <a:pt x="268389" y="129159"/>
                </a:lnTo>
                <a:lnTo>
                  <a:pt x="249656" y="120053"/>
                </a:lnTo>
                <a:lnTo>
                  <a:pt x="228650" y="114084"/>
                </a:lnTo>
                <a:lnTo>
                  <a:pt x="205638" y="111950"/>
                </a:lnTo>
                <a:lnTo>
                  <a:pt x="168516" y="117487"/>
                </a:lnTo>
                <a:lnTo>
                  <a:pt x="140906" y="132740"/>
                </a:lnTo>
                <a:lnTo>
                  <a:pt x="123685" y="155651"/>
                </a:lnTo>
                <a:lnTo>
                  <a:pt x="117754" y="184137"/>
                </a:lnTo>
                <a:lnTo>
                  <a:pt x="124066" y="211404"/>
                </a:lnTo>
                <a:lnTo>
                  <a:pt x="140843" y="231622"/>
                </a:lnTo>
                <a:lnTo>
                  <a:pt x="164757" y="246532"/>
                </a:lnTo>
                <a:lnTo>
                  <a:pt x="192557" y="257898"/>
                </a:lnTo>
                <a:lnTo>
                  <a:pt x="213614" y="266077"/>
                </a:lnTo>
                <a:lnTo>
                  <a:pt x="231863" y="275818"/>
                </a:lnTo>
                <a:lnTo>
                  <a:pt x="244716" y="288505"/>
                </a:lnTo>
                <a:lnTo>
                  <a:pt x="249580" y="305511"/>
                </a:lnTo>
                <a:lnTo>
                  <a:pt x="246532" y="320916"/>
                </a:lnTo>
                <a:lnTo>
                  <a:pt x="237286" y="333362"/>
                </a:lnTo>
                <a:lnTo>
                  <a:pt x="221780" y="341706"/>
                </a:lnTo>
                <a:lnTo>
                  <a:pt x="199885" y="344741"/>
                </a:lnTo>
                <a:lnTo>
                  <a:pt x="177800" y="342988"/>
                </a:lnTo>
                <a:lnTo>
                  <a:pt x="158165" y="337743"/>
                </a:lnTo>
                <a:lnTo>
                  <a:pt x="140296" y="329082"/>
                </a:lnTo>
                <a:lnTo>
                  <a:pt x="123507" y="317017"/>
                </a:lnTo>
                <a:lnTo>
                  <a:pt x="103632" y="342125"/>
                </a:lnTo>
                <a:lnTo>
                  <a:pt x="123126" y="357568"/>
                </a:lnTo>
                <a:lnTo>
                  <a:pt x="145872" y="369074"/>
                </a:lnTo>
                <a:lnTo>
                  <a:pt x="171157" y="376262"/>
                </a:lnTo>
                <a:lnTo>
                  <a:pt x="198323" y="378752"/>
                </a:lnTo>
                <a:lnTo>
                  <a:pt x="238252" y="372706"/>
                </a:lnTo>
                <a:lnTo>
                  <a:pt x="267436" y="356323"/>
                </a:lnTo>
                <a:lnTo>
                  <a:pt x="285343" y="332181"/>
                </a:lnTo>
                <a:lnTo>
                  <a:pt x="291439" y="302895"/>
                </a:lnTo>
                <a:close/>
              </a:path>
              <a:path w="544194" h="379094">
                <a:moveTo>
                  <a:pt x="543750" y="231228"/>
                </a:moveTo>
                <a:lnTo>
                  <a:pt x="536930" y="181686"/>
                </a:lnTo>
                <a:lnTo>
                  <a:pt x="518312" y="146469"/>
                </a:lnTo>
                <a:lnTo>
                  <a:pt x="505040" y="135178"/>
                </a:lnTo>
                <a:lnTo>
                  <a:pt x="505040" y="223380"/>
                </a:lnTo>
                <a:lnTo>
                  <a:pt x="370586" y="223380"/>
                </a:lnTo>
                <a:lnTo>
                  <a:pt x="379069" y="190830"/>
                </a:lnTo>
                <a:lnTo>
                  <a:pt x="395312" y="166687"/>
                </a:lnTo>
                <a:lnTo>
                  <a:pt x="417233" y="151650"/>
                </a:lnTo>
                <a:lnTo>
                  <a:pt x="442785" y="146469"/>
                </a:lnTo>
                <a:lnTo>
                  <a:pt x="468845" y="151422"/>
                </a:lnTo>
                <a:lnTo>
                  <a:pt x="488429" y="166090"/>
                </a:lnTo>
                <a:lnTo>
                  <a:pt x="500748" y="190169"/>
                </a:lnTo>
                <a:lnTo>
                  <a:pt x="505040" y="223380"/>
                </a:lnTo>
                <a:lnTo>
                  <a:pt x="505040" y="135178"/>
                </a:lnTo>
                <a:lnTo>
                  <a:pt x="485038" y="120281"/>
                </a:lnTo>
                <a:lnTo>
                  <a:pt x="441731" y="111950"/>
                </a:lnTo>
                <a:lnTo>
                  <a:pt x="399415" y="121170"/>
                </a:lnTo>
                <a:lnTo>
                  <a:pt x="362940" y="147650"/>
                </a:lnTo>
                <a:lnTo>
                  <a:pt x="337350" y="189636"/>
                </a:lnTo>
                <a:lnTo>
                  <a:pt x="327698" y="245351"/>
                </a:lnTo>
                <a:lnTo>
                  <a:pt x="337096" y="301726"/>
                </a:lnTo>
                <a:lnTo>
                  <a:pt x="362877" y="343636"/>
                </a:lnTo>
                <a:lnTo>
                  <a:pt x="401408" y="369747"/>
                </a:lnTo>
                <a:lnTo>
                  <a:pt x="449059" y="378752"/>
                </a:lnTo>
                <a:lnTo>
                  <a:pt x="473913" y="376872"/>
                </a:lnTo>
                <a:lnTo>
                  <a:pt x="496074" y="371551"/>
                </a:lnTo>
                <a:lnTo>
                  <a:pt x="515785" y="363296"/>
                </a:lnTo>
                <a:lnTo>
                  <a:pt x="533285" y="352590"/>
                </a:lnTo>
                <a:lnTo>
                  <a:pt x="528421" y="343700"/>
                </a:lnTo>
                <a:lnTo>
                  <a:pt x="518121" y="324866"/>
                </a:lnTo>
                <a:lnTo>
                  <a:pt x="504101" y="332879"/>
                </a:lnTo>
                <a:lnTo>
                  <a:pt x="488759" y="338797"/>
                </a:lnTo>
                <a:lnTo>
                  <a:pt x="472135" y="342455"/>
                </a:lnTo>
                <a:lnTo>
                  <a:pt x="454291" y="343700"/>
                </a:lnTo>
                <a:lnTo>
                  <a:pt x="421424" y="337489"/>
                </a:lnTo>
                <a:lnTo>
                  <a:pt x="395770" y="319900"/>
                </a:lnTo>
                <a:lnTo>
                  <a:pt x="378447" y="292493"/>
                </a:lnTo>
                <a:lnTo>
                  <a:pt x="370586" y="256857"/>
                </a:lnTo>
                <a:lnTo>
                  <a:pt x="541655" y="256857"/>
                </a:lnTo>
                <a:lnTo>
                  <a:pt x="542645" y="250647"/>
                </a:lnTo>
                <a:lnTo>
                  <a:pt x="543293" y="244436"/>
                </a:lnTo>
                <a:lnTo>
                  <a:pt x="543648" y="238023"/>
                </a:lnTo>
                <a:lnTo>
                  <a:pt x="543750" y="23122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7105706" y="1131742"/>
            <a:ext cx="486409" cy="369570"/>
          </a:xfrm>
          <a:custGeom>
            <a:avLst/>
            <a:gdLst/>
            <a:ahLst/>
            <a:cxnLst/>
            <a:rect l="l" t="t" r="r" b="b"/>
            <a:pathLst>
              <a:path w="486409" h="369569">
                <a:moveTo>
                  <a:pt x="50228" y="108813"/>
                </a:moveTo>
                <a:lnTo>
                  <a:pt x="6807" y="108813"/>
                </a:lnTo>
                <a:lnTo>
                  <a:pt x="6807" y="363067"/>
                </a:lnTo>
                <a:lnTo>
                  <a:pt x="50228" y="363067"/>
                </a:lnTo>
                <a:lnTo>
                  <a:pt x="50228" y="108813"/>
                </a:lnTo>
                <a:close/>
              </a:path>
              <a:path w="486409" h="369569">
                <a:moveTo>
                  <a:pt x="57543" y="28244"/>
                </a:moveTo>
                <a:lnTo>
                  <a:pt x="55410" y="16776"/>
                </a:lnTo>
                <a:lnTo>
                  <a:pt x="49441" y="7848"/>
                </a:lnTo>
                <a:lnTo>
                  <a:pt x="40335" y="2057"/>
                </a:lnTo>
                <a:lnTo>
                  <a:pt x="28778" y="0"/>
                </a:lnTo>
                <a:lnTo>
                  <a:pt x="17221" y="2057"/>
                </a:lnTo>
                <a:lnTo>
                  <a:pt x="8115" y="7848"/>
                </a:lnTo>
                <a:lnTo>
                  <a:pt x="2146" y="16776"/>
                </a:lnTo>
                <a:lnTo>
                  <a:pt x="0" y="28244"/>
                </a:lnTo>
                <a:lnTo>
                  <a:pt x="2146" y="39941"/>
                </a:lnTo>
                <a:lnTo>
                  <a:pt x="8115" y="48844"/>
                </a:lnTo>
                <a:lnTo>
                  <a:pt x="17221" y="54508"/>
                </a:lnTo>
                <a:lnTo>
                  <a:pt x="28778" y="56502"/>
                </a:lnTo>
                <a:lnTo>
                  <a:pt x="40335" y="54508"/>
                </a:lnTo>
                <a:lnTo>
                  <a:pt x="49441" y="48844"/>
                </a:lnTo>
                <a:lnTo>
                  <a:pt x="55410" y="39941"/>
                </a:lnTo>
                <a:lnTo>
                  <a:pt x="57543" y="28244"/>
                </a:lnTo>
                <a:close/>
              </a:path>
              <a:path w="486409" h="369569">
                <a:moveTo>
                  <a:pt x="253834" y="358355"/>
                </a:moveTo>
                <a:lnTo>
                  <a:pt x="244932" y="327482"/>
                </a:lnTo>
                <a:lnTo>
                  <a:pt x="237274" y="330454"/>
                </a:lnTo>
                <a:lnTo>
                  <a:pt x="229895" y="332397"/>
                </a:lnTo>
                <a:lnTo>
                  <a:pt x="222719" y="333451"/>
                </a:lnTo>
                <a:lnTo>
                  <a:pt x="215646" y="333768"/>
                </a:lnTo>
                <a:lnTo>
                  <a:pt x="197370" y="330504"/>
                </a:lnTo>
                <a:lnTo>
                  <a:pt x="185229" y="321017"/>
                </a:lnTo>
                <a:lnTo>
                  <a:pt x="178485" y="305739"/>
                </a:lnTo>
                <a:lnTo>
                  <a:pt x="176403" y="285115"/>
                </a:lnTo>
                <a:lnTo>
                  <a:pt x="176403" y="143865"/>
                </a:lnTo>
                <a:lnTo>
                  <a:pt x="245465" y="143865"/>
                </a:lnTo>
                <a:lnTo>
                  <a:pt x="245465" y="108813"/>
                </a:lnTo>
                <a:lnTo>
                  <a:pt x="176403" y="108813"/>
                </a:lnTo>
                <a:lnTo>
                  <a:pt x="176403" y="27203"/>
                </a:lnTo>
                <a:lnTo>
                  <a:pt x="140309" y="27203"/>
                </a:lnTo>
                <a:lnTo>
                  <a:pt x="135077" y="108813"/>
                </a:lnTo>
                <a:lnTo>
                  <a:pt x="95313" y="111429"/>
                </a:lnTo>
                <a:lnTo>
                  <a:pt x="95313" y="143865"/>
                </a:lnTo>
                <a:lnTo>
                  <a:pt x="132981" y="143865"/>
                </a:lnTo>
                <a:lnTo>
                  <a:pt x="132981" y="284073"/>
                </a:lnTo>
                <a:lnTo>
                  <a:pt x="136690" y="318795"/>
                </a:lnTo>
                <a:lnTo>
                  <a:pt x="148945" y="345732"/>
                </a:lnTo>
                <a:lnTo>
                  <a:pt x="171386" y="363156"/>
                </a:lnTo>
                <a:lnTo>
                  <a:pt x="205701" y="369341"/>
                </a:lnTo>
                <a:lnTo>
                  <a:pt x="218592" y="368503"/>
                </a:lnTo>
                <a:lnTo>
                  <a:pt x="231140" y="366204"/>
                </a:lnTo>
                <a:lnTo>
                  <a:pt x="243001" y="362724"/>
                </a:lnTo>
                <a:lnTo>
                  <a:pt x="253834" y="358355"/>
                </a:lnTo>
                <a:close/>
              </a:path>
              <a:path w="486409" h="369569">
                <a:moveTo>
                  <a:pt x="486105" y="221818"/>
                </a:moveTo>
                <a:lnTo>
                  <a:pt x="479285" y="172275"/>
                </a:lnTo>
                <a:lnTo>
                  <a:pt x="460667" y="137058"/>
                </a:lnTo>
                <a:lnTo>
                  <a:pt x="447395" y="125755"/>
                </a:lnTo>
                <a:lnTo>
                  <a:pt x="447395" y="213969"/>
                </a:lnTo>
                <a:lnTo>
                  <a:pt x="312940" y="213969"/>
                </a:lnTo>
                <a:lnTo>
                  <a:pt x="321437" y="181419"/>
                </a:lnTo>
                <a:lnTo>
                  <a:pt x="337667" y="157276"/>
                </a:lnTo>
                <a:lnTo>
                  <a:pt x="359587" y="142240"/>
                </a:lnTo>
                <a:lnTo>
                  <a:pt x="385140" y="137058"/>
                </a:lnTo>
                <a:lnTo>
                  <a:pt x="411200" y="142011"/>
                </a:lnTo>
                <a:lnTo>
                  <a:pt x="430784" y="156679"/>
                </a:lnTo>
                <a:lnTo>
                  <a:pt x="443115" y="180759"/>
                </a:lnTo>
                <a:lnTo>
                  <a:pt x="447395" y="213969"/>
                </a:lnTo>
                <a:lnTo>
                  <a:pt x="447395" y="125755"/>
                </a:lnTo>
                <a:lnTo>
                  <a:pt x="427405" y="110871"/>
                </a:lnTo>
                <a:lnTo>
                  <a:pt x="384098" y="102539"/>
                </a:lnTo>
                <a:lnTo>
                  <a:pt x="341782" y="111760"/>
                </a:lnTo>
                <a:lnTo>
                  <a:pt x="305295" y="138239"/>
                </a:lnTo>
                <a:lnTo>
                  <a:pt x="279704" y="180225"/>
                </a:lnTo>
                <a:lnTo>
                  <a:pt x="270052" y="235940"/>
                </a:lnTo>
                <a:lnTo>
                  <a:pt x="279450" y="292315"/>
                </a:lnTo>
                <a:lnTo>
                  <a:pt x="305231" y="334225"/>
                </a:lnTo>
                <a:lnTo>
                  <a:pt x="343763" y="360337"/>
                </a:lnTo>
                <a:lnTo>
                  <a:pt x="391414" y="369341"/>
                </a:lnTo>
                <a:lnTo>
                  <a:pt x="416280" y="367461"/>
                </a:lnTo>
                <a:lnTo>
                  <a:pt x="438429" y="362140"/>
                </a:lnTo>
                <a:lnTo>
                  <a:pt x="458139" y="353885"/>
                </a:lnTo>
                <a:lnTo>
                  <a:pt x="475640" y="343179"/>
                </a:lnTo>
                <a:lnTo>
                  <a:pt x="470776" y="334289"/>
                </a:lnTo>
                <a:lnTo>
                  <a:pt x="460476" y="315455"/>
                </a:lnTo>
                <a:lnTo>
                  <a:pt x="446455" y="323469"/>
                </a:lnTo>
                <a:lnTo>
                  <a:pt x="431114" y="329387"/>
                </a:lnTo>
                <a:lnTo>
                  <a:pt x="414489" y="333044"/>
                </a:lnTo>
                <a:lnTo>
                  <a:pt x="396646" y="334289"/>
                </a:lnTo>
                <a:lnTo>
                  <a:pt x="363778" y="328079"/>
                </a:lnTo>
                <a:lnTo>
                  <a:pt x="338124" y="310489"/>
                </a:lnTo>
                <a:lnTo>
                  <a:pt x="320802" y="283083"/>
                </a:lnTo>
                <a:lnTo>
                  <a:pt x="312940" y="247446"/>
                </a:lnTo>
                <a:lnTo>
                  <a:pt x="484009" y="247446"/>
                </a:lnTo>
                <a:lnTo>
                  <a:pt x="485000" y="241236"/>
                </a:lnTo>
                <a:lnTo>
                  <a:pt x="485648" y="235026"/>
                </a:lnTo>
                <a:lnTo>
                  <a:pt x="486003" y="228612"/>
                </a:lnTo>
                <a:lnTo>
                  <a:pt x="486105" y="22181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9035987" y="1135400"/>
            <a:ext cx="483870" cy="365760"/>
          </a:xfrm>
          <a:custGeom>
            <a:avLst/>
            <a:gdLst/>
            <a:ahLst/>
            <a:cxnLst/>
            <a:rect l="l" t="t" r="r" b="b"/>
            <a:pathLst>
              <a:path w="483870" h="365759">
                <a:moveTo>
                  <a:pt x="238036" y="359410"/>
                </a:moveTo>
                <a:lnTo>
                  <a:pt x="153416" y="214490"/>
                </a:lnTo>
                <a:lnTo>
                  <a:pt x="150672" y="209791"/>
                </a:lnTo>
                <a:lnTo>
                  <a:pt x="182333" y="197091"/>
                </a:lnTo>
                <a:lnTo>
                  <a:pt x="204152" y="178917"/>
                </a:lnTo>
                <a:lnTo>
                  <a:pt x="206578" y="176898"/>
                </a:lnTo>
                <a:lnTo>
                  <a:pt x="222110" y="148945"/>
                </a:lnTo>
                <a:lnTo>
                  <a:pt x="227571" y="113004"/>
                </a:lnTo>
                <a:lnTo>
                  <a:pt x="218630" y="67640"/>
                </a:lnTo>
                <a:lnTo>
                  <a:pt x="205422" y="51790"/>
                </a:lnTo>
                <a:lnTo>
                  <a:pt x="193700" y="37731"/>
                </a:lnTo>
                <a:lnTo>
                  <a:pt x="183629" y="33375"/>
                </a:lnTo>
                <a:lnTo>
                  <a:pt x="183629" y="113004"/>
                </a:lnTo>
                <a:lnTo>
                  <a:pt x="178219" y="141846"/>
                </a:lnTo>
                <a:lnTo>
                  <a:pt x="162306" y="162445"/>
                </a:lnTo>
                <a:lnTo>
                  <a:pt x="136398" y="174802"/>
                </a:lnTo>
                <a:lnTo>
                  <a:pt x="100977" y="178917"/>
                </a:lnTo>
                <a:lnTo>
                  <a:pt x="43954" y="178917"/>
                </a:lnTo>
                <a:lnTo>
                  <a:pt x="43954" y="51790"/>
                </a:lnTo>
                <a:lnTo>
                  <a:pt x="100977" y="51790"/>
                </a:lnTo>
                <a:lnTo>
                  <a:pt x="136398" y="55029"/>
                </a:lnTo>
                <a:lnTo>
                  <a:pt x="162306" y="65532"/>
                </a:lnTo>
                <a:lnTo>
                  <a:pt x="178219" y="84455"/>
                </a:lnTo>
                <a:lnTo>
                  <a:pt x="183629" y="113004"/>
                </a:lnTo>
                <a:lnTo>
                  <a:pt x="183629" y="33375"/>
                </a:lnTo>
                <a:lnTo>
                  <a:pt x="155625" y="21259"/>
                </a:lnTo>
                <a:lnTo>
                  <a:pt x="107251" y="16217"/>
                </a:lnTo>
                <a:lnTo>
                  <a:pt x="0" y="16217"/>
                </a:lnTo>
                <a:lnTo>
                  <a:pt x="0" y="359410"/>
                </a:lnTo>
                <a:lnTo>
                  <a:pt x="43954" y="359410"/>
                </a:lnTo>
                <a:lnTo>
                  <a:pt x="43954" y="214490"/>
                </a:lnTo>
                <a:lnTo>
                  <a:pt x="105676" y="214490"/>
                </a:lnTo>
                <a:lnTo>
                  <a:pt x="188341" y="359410"/>
                </a:lnTo>
                <a:lnTo>
                  <a:pt x="238036" y="359410"/>
                </a:lnTo>
                <a:close/>
              </a:path>
              <a:path w="483870" h="365759">
                <a:moveTo>
                  <a:pt x="358825" y="26162"/>
                </a:moveTo>
                <a:lnTo>
                  <a:pt x="356882" y="15900"/>
                </a:lnTo>
                <a:lnTo>
                  <a:pt x="351510" y="7594"/>
                </a:lnTo>
                <a:lnTo>
                  <a:pt x="343382" y="2032"/>
                </a:lnTo>
                <a:lnTo>
                  <a:pt x="333197" y="0"/>
                </a:lnTo>
                <a:lnTo>
                  <a:pt x="322707" y="2032"/>
                </a:lnTo>
                <a:lnTo>
                  <a:pt x="314426" y="7594"/>
                </a:lnTo>
                <a:lnTo>
                  <a:pt x="308991" y="15900"/>
                </a:lnTo>
                <a:lnTo>
                  <a:pt x="307035" y="26162"/>
                </a:lnTo>
                <a:lnTo>
                  <a:pt x="308991" y="36423"/>
                </a:lnTo>
                <a:lnTo>
                  <a:pt x="314426" y="44729"/>
                </a:lnTo>
                <a:lnTo>
                  <a:pt x="322707" y="50292"/>
                </a:lnTo>
                <a:lnTo>
                  <a:pt x="333197" y="52324"/>
                </a:lnTo>
                <a:lnTo>
                  <a:pt x="343382" y="50292"/>
                </a:lnTo>
                <a:lnTo>
                  <a:pt x="351510" y="44729"/>
                </a:lnTo>
                <a:lnTo>
                  <a:pt x="356882" y="36423"/>
                </a:lnTo>
                <a:lnTo>
                  <a:pt x="358825" y="26162"/>
                </a:lnTo>
                <a:close/>
              </a:path>
              <a:path w="483870" h="365759">
                <a:moveTo>
                  <a:pt x="459790" y="26162"/>
                </a:moveTo>
                <a:lnTo>
                  <a:pt x="457847" y="15900"/>
                </a:lnTo>
                <a:lnTo>
                  <a:pt x="452412" y="7594"/>
                </a:lnTo>
                <a:lnTo>
                  <a:pt x="444131" y="2032"/>
                </a:lnTo>
                <a:lnTo>
                  <a:pt x="433641" y="0"/>
                </a:lnTo>
                <a:lnTo>
                  <a:pt x="423456" y="2032"/>
                </a:lnTo>
                <a:lnTo>
                  <a:pt x="415328" y="7594"/>
                </a:lnTo>
                <a:lnTo>
                  <a:pt x="409956" y="15900"/>
                </a:lnTo>
                <a:lnTo>
                  <a:pt x="408000" y="26162"/>
                </a:lnTo>
                <a:lnTo>
                  <a:pt x="409956" y="36423"/>
                </a:lnTo>
                <a:lnTo>
                  <a:pt x="415328" y="44729"/>
                </a:lnTo>
                <a:lnTo>
                  <a:pt x="423456" y="50292"/>
                </a:lnTo>
                <a:lnTo>
                  <a:pt x="433641" y="52324"/>
                </a:lnTo>
                <a:lnTo>
                  <a:pt x="444131" y="50292"/>
                </a:lnTo>
                <a:lnTo>
                  <a:pt x="452412" y="44729"/>
                </a:lnTo>
                <a:lnTo>
                  <a:pt x="457847" y="36423"/>
                </a:lnTo>
                <a:lnTo>
                  <a:pt x="459790" y="26162"/>
                </a:lnTo>
                <a:close/>
              </a:path>
              <a:path w="483870" h="365759">
                <a:moveTo>
                  <a:pt x="483336" y="105156"/>
                </a:moveTo>
                <a:lnTo>
                  <a:pt x="439915" y="105156"/>
                </a:lnTo>
                <a:lnTo>
                  <a:pt x="439915" y="285115"/>
                </a:lnTo>
                <a:lnTo>
                  <a:pt x="423049" y="304406"/>
                </a:lnTo>
                <a:lnTo>
                  <a:pt x="406958" y="317754"/>
                </a:lnTo>
                <a:lnTo>
                  <a:pt x="390474" y="325501"/>
                </a:lnTo>
                <a:lnTo>
                  <a:pt x="372427" y="328015"/>
                </a:lnTo>
                <a:lnTo>
                  <a:pt x="350786" y="324091"/>
                </a:lnTo>
                <a:lnTo>
                  <a:pt x="335813" y="311924"/>
                </a:lnTo>
                <a:lnTo>
                  <a:pt x="327113" y="290944"/>
                </a:lnTo>
                <a:lnTo>
                  <a:pt x="324307" y="260527"/>
                </a:lnTo>
                <a:lnTo>
                  <a:pt x="324307" y="105156"/>
                </a:lnTo>
                <a:lnTo>
                  <a:pt x="280885" y="105156"/>
                </a:lnTo>
                <a:lnTo>
                  <a:pt x="280885" y="266280"/>
                </a:lnTo>
                <a:lnTo>
                  <a:pt x="285483" y="309181"/>
                </a:lnTo>
                <a:lnTo>
                  <a:pt x="299643" y="340309"/>
                </a:lnTo>
                <a:lnTo>
                  <a:pt x="323913" y="359270"/>
                </a:lnTo>
                <a:lnTo>
                  <a:pt x="358825" y="365683"/>
                </a:lnTo>
                <a:lnTo>
                  <a:pt x="383387" y="362381"/>
                </a:lnTo>
                <a:lnTo>
                  <a:pt x="405003" y="353060"/>
                </a:lnTo>
                <a:lnTo>
                  <a:pt x="424446" y="338531"/>
                </a:lnTo>
                <a:lnTo>
                  <a:pt x="434517" y="328015"/>
                </a:lnTo>
                <a:lnTo>
                  <a:pt x="442531" y="319646"/>
                </a:lnTo>
                <a:lnTo>
                  <a:pt x="444106" y="319646"/>
                </a:lnTo>
                <a:lnTo>
                  <a:pt x="447763" y="359410"/>
                </a:lnTo>
                <a:lnTo>
                  <a:pt x="483336" y="359410"/>
                </a:lnTo>
                <a:lnTo>
                  <a:pt x="483336" y="319646"/>
                </a:lnTo>
                <a:lnTo>
                  <a:pt x="483336" y="10515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9577555" y="1234273"/>
            <a:ext cx="201930" cy="267335"/>
          </a:xfrm>
          <a:custGeom>
            <a:avLst/>
            <a:gdLst/>
            <a:ahLst/>
            <a:cxnLst/>
            <a:rect l="l" t="t" r="r" b="b"/>
            <a:pathLst>
              <a:path w="201929" h="267334">
                <a:moveTo>
                  <a:pt x="122415" y="0"/>
                </a:moveTo>
                <a:lnTo>
                  <a:pt x="75700" y="8934"/>
                </a:lnTo>
                <a:lnTo>
                  <a:pt x="36685" y="34985"/>
                </a:lnTo>
                <a:lnTo>
                  <a:pt x="9931" y="77024"/>
                </a:lnTo>
                <a:lnTo>
                  <a:pt x="0" y="133924"/>
                </a:lnTo>
                <a:lnTo>
                  <a:pt x="9146" y="190219"/>
                </a:lnTo>
                <a:lnTo>
                  <a:pt x="34331" y="231948"/>
                </a:lnTo>
                <a:lnTo>
                  <a:pt x="72169" y="257884"/>
                </a:lnTo>
                <a:lnTo>
                  <a:pt x="119276" y="266802"/>
                </a:lnTo>
                <a:lnTo>
                  <a:pt x="141673" y="264677"/>
                </a:lnTo>
                <a:lnTo>
                  <a:pt x="163089" y="258432"/>
                </a:lnTo>
                <a:lnTo>
                  <a:pt x="183132" y="248264"/>
                </a:lnTo>
                <a:lnTo>
                  <a:pt x="201410" y="234368"/>
                </a:lnTo>
                <a:lnTo>
                  <a:pt x="182576" y="206641"/>
                </a:lnTo>
                <a:lnTo>
                  <a:pt x="170168" y="216139"/>
                </a:lnTo>
                <a:lnTo>
                  <a:pt x="155896" y="223774"/>
                </a:lnTo>
                <a:lnTo>
                  <a:pt x="140055" y="228858"/>
                </a:lnTo>
                <a:lnTo>
                  <a:pt x="122938" y="230706"/>
                </a:lnTo>
                <a:lnTo>
                  <a:pt x="91116" y="223749"/>
                </a:lnTo>
                <a:lnTo>
                  <a:pt x="66504" y="204091"/>
                </a:lnTo>
                <a:lnTo>
                  <a:pt x="50622" y="173544"/>
                </a:lnTo>
                <a:lnTo>
                  <a:pt x="44990" y="133924"/>
                </a:lnTo>
                <a:lnTo>
                  <a:pt x="50941" y="93920"/>
                </a:lnTo>
                <a:lnTo>
                  <a:pt x="67485" y="63038"/>
                </a:lnTo>
                <a:lnTo>
                  <a:pt x="92661" y="43142"/>
                </a:lnTo>
                <a:lnTo>
                  <a:pt x="124508" y="36096"/>
                </a:lnTo>
                <a:lnTo>
                  <a:pt x="139057" y="37527"/>
                </a:lnTo>
                <a:lnTo>
                  <a:pt x="152234" y="41655"/>
                </a:lnTo>
                <a:lnTo>
                  <a:pt x="164234" y="48235"/>
                </a:lnTo>
                <a:lnTo>
                  <a:pt x="175252" y="57022"/>
                </a:lnTo>
                <a:lnTo>
                  <a:pt x="196701" y="29819"/>
                </a:lnTo>
                <a:lnTo>
                  <a:pt x="182299" y="18097"/>
                </a:lnTo>
                <a:lnTo>
                  <a:pt x="165444" y="8631"/>
                </a:lnTo>
                <a:lnTo>
                  <a:pt x="145646" y="2305"/>
                </a:lnTo>
                <a:lnTo>
                  <a:pt x="122415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9824834" y="1122332"/>
            <a:ext cx="673735" cy="379095"/>
          </a:xfrm>
          <a:custGeom>
            <a:avLst/>
            <a:gdLst/>
            <a:ahLst/>
            <a:cxnLst/>
            <a:rect l="l" t="t" r="r" b="b"/>
            <a:pathLst>
              <a:path w="673734" h="379094">
                <a:moveTo>
                  <a:pt x="211353" y="372478"/>
                </a:moveTo>
                <a:lnTo>
                  <a:pt x="115620" y="220764"/>
                </a:lnTo>
                <a:lnTo>
                  <a:pt x="200367" y="118224"/>
                </a:lnTo>
                <a:lnTo>
                  <a:pt x="151714" y="118224"/>
                </a:lnTo>
                <a:lnTo>
                  <a:pt x="44475" y="251104"/>
                </a:lnTo>
                <a:lnTo>
                  <a:pt x="42900" y="251104"/>
                </a:lnTo>
                <a:lnTo>
                  <a:pt x="42900" y="0"/>
                </a:lnTo>
                <a:lnTo>
                  <a:pt x="0" y="0"/>
                </a:lnTo>
                <a:lnTo>
                  <a:pt x="0" y="372478"/>
                </a:lnTo>
                <a:lnTo>
                  <a:pt x="42900" y="372478"/>
                </a:lnTo>
                <a:lnTo>
                  <a:pt x="42900" y="305511"/>
                </a:lnTo>
                <a:lnTo>
                  <a:pt x="89979" y="250583"/>
                </a:lnTo>
                <a:lnTo>
                  <a:pt x="164274" y="372478"/>
                </a:lnTo>
                <a:lnTo>
                  <a:pt x="211353" y="372478"/>
                </a:lnTo>
                <a:close/>
              </a:path>
              <a:path w="673734" h="379094">
                <a:moveTo>
                  <a:pt x="420827" y="302895"/>
                </a:moveTo>
                <a:lnTo>
                  <a:pt x="396760" y="252209"/>
                </a:lnTo>
                <a:lnTo>
                  <a:pt x="342874" y="225475"/>
                </a:lnTo>
                <a:lnTo>
                  <a:pt x="320992" y="217284"/>
                </a:lnTo>
                <a:lnTo>
                  <a:pt x="303961" y="208267"/>
                </a:lnTo>
                <a:lnTo>
                  <a:pt x="292925" y="197002"/>
                </a:lnTo>
                <a:lnTo>
                  <a:pt x="288988" y="182054"/>
                </a:lnTo>
                <a:lnTo>
                  <a:pt x="291706" y="168376"/>
                </a:lnTo>
                <a:lnTo>
                  <a:pt x="300101" y="156679"/>
                </a:lnTo>
                <a:lnTo>
                  <a:pt x="314591" y="148501"/>
                </a:lnTo>
                <a:lnTo>
                  <a:pt x="335546" y="145427"/>
                </a:lnTo>
                <a:lnTo>
                  <a:pt x="351688" y="146773"/>
                </a:lnTo>
                <a:lnTo>
                  <a:pt x="366610" y="150723"/>
                </a:lnTo>
                <a:lnTo>
                  <a:pt x="380644" y="157124"/>
                </a:lnTo>
                <a:lnTo>
                  <a:pt x="394144" y="165836"/>
                </a:lnTo>
                <a:lnTo>
                  <a:pt x="414020" y="140716"/>
                </a:lnTo>
                <a:lnTo>
                  <a:pt x="397776" y="129159"/>
                </a:lnTo>
                <a:lnTo>
                  <a:pt x="379031" y="120053"/>
                </a:lnTo>
                <a:lnTo>
                  <a:pt x="358038" y="114084"/>
                </a:lnTo>
                <a:lnTo>
                  <a:pt x="335026" y="111950"/>
                </a:lnTo>
                <a:lnTo>
                  <a:pt x="297903" y="117487"/>
                </a:lnTo>
                <a:lnTo>
                  <a:pt x="270281" y="132740"/>
                </a:lnTo>
                <a:lnTo>
                  <a:pt x="253072" y="155651"/>
                </a:lnTo>
                <a:lnTo>
                  <a:pt x="247142" y="184137"/>
                </a:lnTo>
                <a:lnTo>
                  <a:pt x="253453" y="211404"/>
                </a:lnTo>
                <a:lnTo>
                  <a:pt x="270217" y="231622"/>
                </a:lnTo>
                <a:lnTo>
                  <a:pt x="294144" y="246532"/>
                </a:lnTo>
                <a:lnTo>
                  <a:pt x="321945" y="257898"/>
                </a:lnTo>
                <a:lnTo>
                  <a:pt x="343001" y="266077"/>
                </a:lnTo>
                <a:lnTo>
                  <a:pt x="361251" y="275818"/>
                </a:lnTo>
                <a:lnTo>
                  <a:pt x="374103" y="288505"/>
                </a:lnTo>
                <a:lnTo>
                  <a:pt x="378968" y="305511"/>
                </a:lnTo>
                <a:lnTo>
                  <a:pt x="375907" y="320916"/>
                </a:lnTo>
                <a:lnTo>
                  <a:pt x="366674" y="333362"/>
                </a:lnTo>
                <a:lnTo>
                  <a:pt x="351155" y="341706"/>
                </a:lnTo>
                <a:lnTo>
                  <a:pt x="329272" y="344741"/>
                </a:lnTo>
                <a:lnTo>
                  <a:pt x="307187" y="342988"/>
                </a:lnTo>
                <a:lnTo>
                  <a:pt x="287553" y="337743"/>
                </a:lnTo>
                <a:lnTo>
                  <a:pt x="269684" y="329082"/>
                </a:lnTo>
                <a:lnTo>
                  <a:pt x="252895" y="317017"/>
                </a:lnTo>
                <a:lnTo>
                  <a:pt x="233006" y="342125"/>
                </a:lnTo>
                <a:lnTo>
                  <a:pt x="252514" y="357568"/>
                </a:lnTo>
                <a:lnTo>
                  <a:pt x="275259" y="369074"/>
                </a:lnTo>
                <a:lnTo>
                  <a:pt x="300545" y="376262"/>
                </a:lnTo>
                <a:lnTo>
                  <a:pt x="327698" y="378752"/>
                </a:lnTo>
                <a:lnTo>
                  <a:pt x="367626" y="372706"/>
                </a:lnTo>
                <a:lnTo>
                  <a:pt x="396824" y="356323"/>
                </a:lnTo>
                <a:lnTo>
                  <a:pt x="414731" y="332181"/>
                </a:lnTo>
                <a:lnTo>
                  <a:pt x="420827" y="302895"/>
                </a:lnTo>
                <a:close/>
              </a:path>
              <a:path w="673734" h="379094">
                <a:moveTo>
                  <a:pt x="673138" y="231228"/>
                </a:moveTo>
                <a:lnTo>
                  <a:pt x="666318" y="181686"/>
                </a:lnTo>
                <a:lnTo>
                  <a:pt x="647700" y="146469"/>
                </a:lnTo>
                <a:lnTo>
                  <a:pt x="634415" y="135166"/>
                </a:lnTo>
                <a:lnTo>
                  <a:pt x="634415" y="223380"/>
                </a:lnTo>
                <a:lnTo>
                  <a:pt x="499973" y="223380"/>
                </a:lnTo>
                <a:lnTo>
                  <a:pt x="508457" y="190830"/>
                </a:lnTo>
                <a:lnTo>
                  <a:pt x="524687" y="166687"/>
                </a:lnTo>
                <a:lnTo>
                  <a:pt x="546620" y="151650"/>
                </a:lnTo>
                <a:lnTo>
                  <a:pt x="572173" y="146469"/>
                </a:lnTo>
                <a:lnTo>
                  <a:pt x="598220" y="151422"/>
                </a:lnTo>
                <a:lnTo>
                  <a:pt x="617816" y="166090"/>
                </a:lnTo>
                <a:lnTo>
                  <a:pt x="630135" y="190169"/>
                </a:lnTo>
                <a:lnTo>
                  <a:pt x="634415" y="223380"/>
                </a:lnTo>
                <a:lnTo>
                  <a:pt x="634415" y="135166"/>
                </a:lnTo>
                <a:lnTo>
                  <a:pt x="614426" y="120281"/>
                </a:lnTo>
                <a:lnTo>
                  <a:pt x="571119" y="111950"/>
                </a:lnTo>
                <a:lnTo>
                  <a:pt x="528802" y="121170"/>
                </a:lnTo>
                <a:lnTo>
                  <a:pt x="492328" y="147650"/>
                </a:lnTo>
                <a:lnTo>
                  <a:pt x="466725" y="189636"/>
                </a:lnTo>
                <a:lnTo>
                  <a:pt x="457073" y="245351"/>
                </a:lnTo>
                <a:lnTo>
                  <a:pt x="466471" y="301726"/>
                </a:lnTo>
                <a:lnTo>
                  <a:pt x="492252" y="343636"/>
                </a:lnTo>
                <a:lnTo>
                  <a:pt x="530783" y="369747"/>
                </a:lnTo>
                <a:lnTo>
                  <a:pt x="578446" y="378752"/>
                </a:lnTo>
                <a:lnTo>
                  <a:pt x="603300" y="376872"/>
                </a:lnTo>
                <a:lnTo>
                  <a:pt x="625462" y="371551"/>
                </a:lnTo>
                <a:lnTo>
                  <a:pt x="645172" y="363296"/>
                </a:lnTo>
                <a:lnTo>
                  <a:pt x="662673" y="352590"/>
                </a:lnTo>
                <a:lnTo>
                  <a:pt x="657809" y="343700"/>
                </a:lnTo>
                <a:lnTo>
                  <a:pt x="647496" y="324866"/>
                </a:lnTo>
                <a:lnTo>
                  <a:pt x="633476" y="332879"/>
                </a:lnTo>
                <a:lnTo>
                  <a:pt x="618134" y="338797"/>
                </a:lnTo>
                <a:lnTo>
                  <a:pt x="601522" y="342455"/>
                </a:lnTo>
                <a:lnTo>
                  <a:pt x="583679" y="343700"/>
                </a:lnTo>
                <a:lnTo>
                  <a:pt x="550811" y="337489"/>
                </a:lnTo>
                <a:lnTo>
                  <a:pt x="525145" y="319900"/>
                </a:lnTo>
                <a:lnTo>
                  <a:pt x="507822" y="292493"/>
                </a:lnTo>
                <a:lnTo>
                  <a:pt x="499973" y="256857"/>
                </a:lnTo>
                <a:lnTo>
                  <a:pt x="671042" y="256857"/>
                </a:lnTo>
                <a:lnTo>
                  <a:pt x="672033" y="250647"/>
                </a:lnTo>
                <a:lnTo>
                  <a:pt x="672680" y="244436"/>
                </a:lnTo>
                <a:lnTo>
                  <a:pt x="673023" y="238023"/>
                </a:lnTo>
                <a:lnTo>
                  <a:pt x="673138" y="23122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10545889" y="1131742"/>
            <a:ext cx="486409" cy="369570"/>
          </a:xfrm>
          <a:custGeom>
            <a:avLst/>
            <a:gdLst/>
            <a:ahLst/>
            <a:cxnLst/>
            <a:rect l="l" t="t" r="r" b="b"/>
            <a:pathLst>
              <a:path w="486409" h="369569">
                <a:moveTo>
                  <a:pt x="50215" y="108813"/>
                </a:moveTo>
                <a:lnTo>
                  <a:pt x="6794" y="108813"/>
                </a:lnTo>
                <a:lnTo>
                  <a:pt x="6794" y="363067"/>
                </a:lnTo>
                <a:lnTo>
                  <a:pt x="50215" y="363067"/>
                </a:lnTo>
                <a:lnTo>
                  <a:pt x="50215" y="108813"/>
                </a:lnTo>
                <a:close/>
              </a:path>
              <a:path w="486409" h="369569">
                <a:moveTo>
                  <a:pt x="57543" y="28244"/>
                </a:moveTo>
                <a:lnTo>
                  <a:pt x="55397" y="16776"/>
                </a:lnTo>
                <a:lnTo>
                  <a:pt x="49441" y="7848"/>
                </a:lnTo>
                <a:lnTo>
                  <a:pt x="40335" y="2057"/>
                </a:lnTo>
                <a:lnTo>
                  <a:pt x="28765" y="0"/>
                </a:lnTo>
                <a:lnTo>
                  <a:pt x="17208" y="2057"/>
                </a:lnTo>
                <a:lnTo>
                  <a:pt x="8102" y="7848"/>
                </a:lnTo>
                <a:lnTo>
                  <a:pt x="2133" y="16776"/>
                </a:lnTo>
                <a:lnTo>
                  <a:pt x="0" y="28244"/>
                </a:lnTo>
                <a:lnTo>
                  <a:pt x="2133" y="39941"/>
                </a:lnTo>
                <a:lnTo>
                  <a:pt x="8102" y="48844"/>
                </a:lnTo>
                <a:lnTo>
                  <a:pt x="17208" y="54508"/>
                </a:lnTo>
                <a:lnTo>
                  <a:pt x="28765" y="56502"/>
                </a:lnTo>
                <a:lnTo>
                  <a:pt x="40335" y="54508"/>
                </a:lnTo>
                <a:lnTo>
                  <a:pt x="49441" y="48844"/>
                </a:lnTo>
                <a:lnTo>
                  <a:pt x="55397" y="39941"/>
                </a:lnTo>
                <a:lnTo>
                  <a:pt x="57543" y="28244"/>
                </a:lnTo>
                <a:close/>
              </a:path>
              <a:path w="486409" h="369569">
                <a:moveTo>
                  <a:pt x="253822" y="358355"/>
                </a:moveTo>
                <a:lnTo>
                  <a:pt x="244932" y="327482"/>
                </a:lnTo>
                <a:lnTo>
                  <a:pt x="237261" y="330454"/>
                </a:lnTo>
                <a:lnTo>
                  <a:pt x="229895" y="332397"/>
                </a:lnTo>
                <a:lnTo>
                  <a:pt x="222719" y="333451"/>
                </a:lnTo>
                <a:lnTo>
                  <a:pt x="215633" y="333768"/>
                </a:lnTo>
                <a:lnTo>
                  <a:pt x="197370" y="330504"/>
                </a:lnTo>
                <a:lnTo>
                  <a:pt x="185229" y="321017"/>
                </a:lnTo>
                <a:lnTo>
                  <a:pt x="178485" y="305739"/>
                </a:lnTo>
                <a:lnTo>
                  <a:pt x="176403" y="285115"/>
                </a:lnTo>
                <a:lnTo>
                  <a:pt x="176403" y="143865"/>
                </a:lnTo>
                <a:lnTo>
                  <a:pt x="245452" y="143865"/>
                </a:lnTo>
                <a:lnTo>
                  <a:pt x="245452" y="108813"/>
                </a:lnTo>
                <a:lnTo>
                  <a:pt x="176403" y="108813"/>
                </a:lnTo>
                <a:lnTo>
                  <a:pt x="176403" y="27203"/>
                </a:lnTo>
                <a:lnTo>
                  <a:pt x="140309" y="27203"/>
                </a:lnTo>
                <a:lnTo>
                  <a:pt x="135077" y="108813"/>
                </a:lnTo>
                <a:lnTo>
                  <a:pt x="95313" y="111429"/>
                </a:lnTo>
                <a:lnTo>
                  <a:pt x="95313" y="143865"/>
                </a:lnTo>
                <a:lnTo>
                  <a:pt x="132981" y="143865"/>
                </a:lnTo>
                <a:lnTo>
                  <a:pt x="132981" y="284073"/>
                </a:lnTo>
                <a:lnTo>
                  <a:pt x="136690" y="318795"/>
                </a:lnTo>
                <a:lnTo>
                  <a:pt x="148932" y="345732"/>
                </a:lnTo>
                <a:lnTo>
                  <a:pt x="171386" y="363156"/>
                </a:lnTo>
                <a:lnTo>
                  <a:pt x="205701" y="369341"/>
                </a:lnTo>
                <a:lnTo>
                  <a:pt x="218592" y="368503"/>
                </a:lnTo>
                <a:lnTo>
                  <a:pt x="231140" y="366204"/>
                </a:lnTo>
                <a:lnTo>
                  <a:pt x="243001" y="362724"/>
                </a:lnTo>
                <a:lnTo>
                  <a:pt x="253822" y="358355"/>
                </a:lnTo>
                <a:close/>
              </a:path>
              <a:path w="486409" h="369569">
                <a:moveTo>
                  <a:pt x="486105" y="221818"/>
                </a:moveTo>
                <a:lnTo>
                  <a:pt x="479285" y="172275"/>
                </a:lnTo>
                <a:lnTo>
                  <a:pt x="460667" y="137058"/>
                </a:lnTo>
                <a:lnTo>
                  <a:pt x="447395" y="125768"/>
                </a:lnTo>
                <a:lnTo>
                  <a:pt x="447395" y="213969"/>
                </a:lnTo>
                <a:lnTo>
                  <a:pt x="312940" y="213969"/>
                </a:lnTo>
                <a:lnTo>
                  <a:pt x="321424" y="181419"/>
                </a:lnTo>
                <a:lnTo>
                  <a:pt x="337654" y="157276"/>
                </a:lnTo>
                <a:lnTo>
                  <a:pt x="359587" y="142240"/>
                </a:lnTo>
                <a:lnTo>
                  <a:pt x="385140" y="137058"/>
                </a:lnTo>
                <a:lnTo>
                  <a:pt x="411200" y="142011"/>
                </a:lnTo>
                <a:lnTo>
                  <a:pt x="430784" y="156679"/>
                </a:lnTo>
                <a:lnTo>
                  <a:pt x="443103" y="180759"/>
                </a:lnTo>
                <a:lnTo>
                  <a:pt x="447395" y="213969"/>
                </a:lnTo>
                <a:lnTo>
                  <a:pt x="447395" y="125768"/>
                </a:lnTo>
                <a:lnTo>
                  <a:pt x="427393" y="110871"/>
                </a:lnTo>
                <a:lnTo>
                  <a:pt x="384086" y="102539"/>
                </a:lnTo>
                <a:lnTo>
                  <a:pt x="341769" y="111760"/>
                </a:lnTo>
                <a:lnTo>
                  <a:pt x="305295" y="138239"/>
                </a:lnTo>
                <a:lnTo>
                  <a:pt x="279692" y="180225"/>
                </a:lnTo>
                <a:lnTo>
                  <a:pt x="270040" y="235940"/>
                </a:lnTo>
                <a:lnTo>
                  <a:pt x="279450" y="292315"/>
                </a:lnTo>
                <a:lnTo>
                  <a:pt x="305231" y="334225"/>
                </a:lnTo>
                <a:lnTo>
                  <a:pt x="343763" y="360337"/>
                </a:lnTo>
                <a:lnTo>
                  <a:pt x="391414" y="369341"/>
                </a:lnTo>
                <a:lnTo>
                  <a:pt x="416267" y="367461"/>
                </a:lnTo>
                <a:lnTo>
                  <a:pt x="438429" y="362140"/>
                </a:lnTo>
                <a:lnTo>
                  <a:pt x="458139" y="353885"/>
                </a:lnTo>
                <a:lnTo>
                  <a:pt x="475640" y="343179"/>
                </a:lnTo>
                <a:lnTo>
                  <a:pt x="470776" y="334289"/>
                </a:lnTo>
                <a:lnTo>
                  <a:pt x="460463" y="315455"/>
                </a:lnTo>
                <a:lnTo>
                  <a:pt x="446455" y="323469"/>
                </a:lnTo>
                <a:lnTo>
                  <a:pt x="431101" y="329387"/>
                </a:lnTo>
                <a:lnTo>
                  <a:pt x="414489" y="333044"/>
                </a:lnTo>
                <a:lnTo>
                  <a:pt x="396646" y="334289"/>
                </a:lnTo>
                <a:lnTo>
                  <a:pt x="363778" y="328079"/>
                </a:lnTo>
                <a:lnTo>
                  <a:pt x="338124" y="310489"/>
                </a:lnTo>
                <a:lnTo>
                  <a:pt x="320802" y="283083"/>
                </a:lnTo>
                <a:lnTo>
                  <a:pt x="312940" y="247446"/>
                </a:lnTo>
                <a:lnTo>
                  <a:pt x="484009" y="247446"/>
                </a:lnTo>
                <a:lnTo>
                  <a:pt x="485000" y="241236"/>
                </a:lnTo>
                <a:lnTo>
                  <a:pt x="485648" y="235026"/>
                </a:lnTo>
                <a:lnTo>
                  <a:pt x="485990" y="228612"/>
                </a:lnTo>
                <a:lnTo>
                  <a:pt x="486105" y="22181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49376" y="0"/>
            <a:ext cx="0" cy="4851400"/>
          </a:xfrm>
          <a:custGeom>
            <a:avLst/>
            <a:gdLst/>
            <a:ahLst/>
            <a:cxnLst/>
            <a:rect l="l" t="t" r="r" b="b"/>
            <a:pathLst>
              <a:path w="0" h="4851400">
                <a:moveTo>
                  <a:pt x="0" y="0"/>
                </a:moveTo>
                <a:lnTo>
                  <a:pt x="0" y="4851052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429521" y="0"/>
            <a:ext cx="0" cy="4851400"/>
          </a:xfrm>
          <a:custGeom>
            <a:avLst/>
            <a:gdLst/>
            <a:ahLst/>
            <a:cxnLst/>
            <a:rect l="l" t="t" r="r" b="b"/>
            <a:pathLst>
              <a:path w="0" h="4851400">
                <a:moveTo>
                  <a:pt x="0" y="0"/>
                </a:moveTo>
                <a:lnTo>
                  <a:pt x="0" y="4851052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455561" y="521504"/>
            <a:ext cx="974090" cy="175260"/>
            <a:chOff x="455561" y="521504"/>
            <a:chExt cx="974090" cy="175260"/>
          </a:xfrm>
        </p:grpSpPr>
        <p:sp>
          <p:nvSpPr>
            <p:cNvPr id="5" name="object 5"/>
            <p:cNvSpPr/>
            <p:nvPr/>
          </p:nvSpPr>
          <p:spPr>
            <a:xfrm>
              <a:off x="455561" y="537695"/>
              <a:ext cx="175951" cy="15618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53654" y="528647"/>
              <a:ext cx="26670" cy="165735"/>
            </a:xfrm>
            <a:custGeom>
              <a:avLst/>
              <a:gdLst/>
              <a:ahLst/>
              <a:cxnLst/>
              <a:rect l="l" t="t" r="r" b="b"/>
              <a:pathLst>
                <a:path w="26670" h="165734">
                  <a:moveTo>
                    <a:pt x="22857" y="49523"/>
                  </a:moveTo>
                  <a:lnTo>
                    <a:pt x="3095" y="49523"/>
                  </a:lnTo>
                  <a:lnTo>
                    <a:pt x="3095" y="165236"/>
                  </a:lnTo>
                  <a:lnTo>
                    <a:pt x="22857" y="165236"/>
                  </a:lnTo>
                  <a:lnTo>
                    <a:pt x="22857" y="49523"/>
                  </a:lnTo>
                  <a:close/>
                </a:path>
                <a:path w="26670" h="165734">
                  <a:moveTo>
                    <a:pt x="20714" y="0"/>
                  </a:moveTo>
                  <a:lnTo>
                    <a:pt x="5476" y="0"/>
                  </a:lnTo>
                  <a:lnTo>
                    <a:pt x="0" y="5238"/>
                  </a:lnTo>
                  <a:lnTo>
                    <a:pt x="0" y="20714"/>
                  </a:lnTo>
                  <a:lnTo>
                    <a:pt x="5476" y="25714"/>
                  </a:lnTo>
                  <a:lnTo>
                    <a:pt x="20714" y="25714"/>
                  </a:lnTo>
                  <a:lnTo>
                    <a:pt x="26190" y="20714"/>
                  </a:lnTo>
                  <a:lnTo>
                    <a:pt x="26190" y="5238"/>
                  </a:lnTo>
                  <a:lnTo>
                    <a:pt x="207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04273" y="575314"/>
              <a:ext cx="91665" cy="12142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18772" y="524362"/>
              <a:ext cx="202284" cy="17237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048057" y="521504"/>
              <a:ext cx="209712" cy="17523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91388" y="524362"/>
              <a:ext cx="138118" cy="17237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1494506" y="528647"/>
            <a:ext cx="709930" cy="219075"/>
            <a:chOff x="1494506" y="528647"/>
            <a:chExt cx="709930" cy="219075"/>
          </a:xfrm>
        </p:grpSpPr>
        <p:sp>
          <p:nvSpPr>
            <p:cNvPr id="12" name="object 12"/>
            <p:cNvSpPr/>
            <p:nvPr/>
          </p:nvSpPr>
          <p:spPr>
            <a:xfrm>
              <a:off x="1494506" y="539123"/>
              <a:ext cx="97380" cy="15761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616696" y="575313"/>
              <a:ext cx="272450" cy="12142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912884" y="528647"/>
              <a:ext cx="26670" cy="165735"/>
            </a:xfrm>
            <a:custGeom>
              <a:avLst/>
              <a:gdLst/>
              <a:ahLst/>
              <a:cxnLst/>
              <a:rect l="l" t="t" r="r" b="b"/>
              <a:pathLst>
                <a:path w="26669" h="165734">
                  <a:moveTo>
                    <a:pt x="22856" y="49523"/>
                  </a:moveTo>
                  <a:lnTo>
                    <a:pt x="3095" y="49523"/>
                  </a:lnTo>
                  <a:lnTo>
                    <a:pt x="3095" y="165236"/>
                  </a:lnTo>
                  <a:lnTo>
                    <a:pt x="22856" y="165236"/>
                  </a:lnTo>
                  <a:lnTo>
                    <a:pt x="22856" y="49523"/>
                  </a:lnTo>
                  <a:close/>
                </a:path>
                <a:path w="26669" h="165734">
                  <a:moveTo>
                    <a:pt x="20714" y="0"/>
                  </a:moveTo>
                  <a:lnTo>
                    <a:pt x="5476" y="0"/>
                  </a:lnTo>
                  <a:lnTo>
                    <a:pt x="0" y="5238"/>
                  </a:lnTo>
                  <a:lnTo>
                    <a:pt x="0" y="20714"/>
                  </a:lnTo>
                  <a:lnTo>
                    <a:pt x="5476" y="25714"/>
                  </a:lnTo>
                  <a:lnTo>
                    <a:pt x="20714" y="25714"/>
                  </a:lnTo>
                  <a:lnTo>
                    <a:pt x="26190" y="20714"/>
                  </a:lnTo>
                  <a:lnTo>
                    <a:pt x="26190" y="5238"/>
                  </a:lnTo>
                  <a:lnTo>
                    <a:pt x="207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958217" y="528647"/>
              <a:ext cx="116427" cy="16809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097383" y="575313"/>
              <a:ext cx="106427" cy="17190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/>
          <p:nvPr/>
        </p:nvSpPr>
        <p:spPr>
          <a:xfrm>
            <a:off x="450799" y="812419"/>
            <a:ext cx="241474" cy="15904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/>
          <p:cNvGrpSpPr/>
          <p:nvPr/>
        </p:nvGrpSpPr>
        <p:grpSpPr>
          <a:xfrm>
            <a:off x="762511" y="850038"/>
            <a:ext cx="476884" cy="167640"/>
            <a:chOff x="762511" y="850038"/>
            <a:chExt cx="476884" cy="167640"/>
          </a:xfrm>
        </p:grpSpPr>
        <p:sp>
          <p:nvSpPr>
            <p:cNvPr id="19" name="object 19"/>
            <p:cNvSpPr/>
            <p:nvPr/>
          </p:nvSpPr>
          <p:spPr>
            <a:xfrm>
              <a:off x="762511" y="850038"/>
              <a:ext cx="101427" cy="16737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898296" y="852895"/>
              <a:ext cx="92142" cy="11857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018842" y="850038"/>
              <a:ext cx="98332" cy="12142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144080" y="850038"/>
              <a:ext cx="95213" cy="15904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1320483" y="812419"/>
            <a:ext cx="523240" cy="159385"/>
            <a:chOff x="1320483" y="812419"/>
            <a:chExt cx="523240" cy="159385"/>
          </a:xfrm>
        </p:grpSpPr>
        <p:sp>
          <p:nvSpPr>
            <p:cNvPr id="24" name="object 24"/>
            <p:cNvSpPr/>
            <p:nvPr/>
          </p:nvSpPr>
          <p:spPr>
            <a:xfrm>
              <a:off x="1320483" y="812419"/>
              <a:ext cx="20320" cy="156210"/>
            </a:xfrm>
            <a:custGeom>
              <a:avLst/>
              <a:gdLst/>
              <a:ahLst/>
              <a:cxnLst/>
              <a:rect l="l" t="t" r="r" b="b"/>
              <a:pathLst>
                <a:path w="20319" h="156209">
                  <a:moveTo>
                    <a:pt x="19999" y="0"/>
                  </a:moveTo>
                  <a:lnTo>
                    <a:pt x="0" y="0"/>
                  </a:lnTo>
                  <a:lnTo>
                    <a:pt x="0" y="156189"/>
                  </a:lnTo>
                  <a:lnTo>
                    <a:pt x="19999" y="156189"/>
                  </a:lnTo>
                  <a:lnTo>
                    <a:pt x="1999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377626" y="850038"/>
              <a:ext cx="92856" cy="11857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504911" y="850038"/>
              <a:ext cx="92856" cy="118570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625005" y="850038"/>
              <a:ext cx="98332" cy="12142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750242" y="850038"/>
              <a:ext cx="92856" cy="118570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448969" y="1142426"/>
            <a:ext cx="1619885" cy="280035"/>
            <a:chOff x="448969" y="1142426"/>
            <a:chExt cx="1619885" cy="280035"/>
          </a:xfrm>
        </p:grpSpPr>
        <p:sp>
          <p:nvSpPr>
            <p:cNvPr id="30" name="object 30"/>
            <p:cNvSpPr/>
            <p:nvPr/>
          </p:nvSpPr>
          <p:spPr>
            <a:xfrm>
              <a:off x="448969" y="1142426"/>
              <a:ext cx="1583821" cy="27956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052053" y="1377387"/>
              <a:ext cx="17145" cy="17780"/>
            </a:xfrm>
            <a:custGeom>
              <a:avLst/>
              <a:gdLst/>
              <a:ahLst/>
              <a:cxnLst/>
              <a:rect l="l" t="t" r="r" b="b"/>
              <a:pathLst>
                <a:path w="17144" h="17780">
                  <a:moveTo>
                    <a:pt x="12961" y="0"/>
                  </a:moveTo>
                  <a:lnTo>
                    <a:pt x="3763" y="0"/>
                  </a:lnTo>
                  <a:lnTo>
                    <a:pt x="0" y="3623"/>
                  </a:lnTo>
                  <a:lnTo>
                    <a:pt x="0" y="14076"/>
                  </a:lnTo>
                  <a:lnTo>
                    <a:pt x="3763" y="17700"/>
                  </a:lnTo>
                  <a:lnTo>
                    <a:pt x="8362" y="17700"/>
                  </a:lnTo>
                  <a:lnTo>
                    <a:pt x="12961" y="17700"/>
                  </a:lnTo>
                  <a:lnTo>
                    <a:pt x="16724" y="14076"/>
                  </a:lnTo>
                  <a:lnTo>
                    <a:pt x="16724" y="3623"/>
                  </a:lnTo>
                  <a:lnTo>
                    <a:pt x="1296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/>
          <p:nvPr/>
        </p:nvSpPr>
        <p:spPr>
          <a:xfrm>
            <a:off x="132852" y="251434"/>
            <a:ext cx="0" cy="4387850"/>
          </a:xfrm>
          <a:custGeom>
            <a:avLst/>
            <a:gdLst/>
            <a:ahLst/>
            <a:cxnLst/>
            <a:rect l="l" t="t" r="r" b="b"/>
            <a:pathLst>
              <a:path w="0" h="4387850">
                <a:moveTo>
                  <a:pt x="0" y="0"/>
                </a:moveTo>
                <a:lnTo>
                  <a:pt x="0" y="438771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50938" y="4718201"/>
            <a:ext cx="19641820" cy="0"/>
          </a:xfrm>
          <a:custGeom>
            <a:avLst/>
            <a:gdLst/>
            <a:ahLst/>
            <a:cxnLst/>
            <a:rect l="l" t="t" r="r" b="b"/>
            <a:pathLst>
              <a:path w="19641820" h="0">
                <a:moveTo>
                  <a:pt x="0" y="0"/>
                </a:moveTo>
                <a:lnTo>
                  <a:pt x="19641543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9971204" y="211904"/>
            <a:ext cx="0" cy="4387850"/>
          </a:xfrm>
          <a:custGeom>
            <a:avLst/>
            <a:gdLst/>
            <a:ahLst/>
            <a:cxnLst/>
            <a:rect l="l" t="t" r="r" b="b"/>
            <a:pathLst>
              <a:path w="0" h="4387850">
                <a:moveTo>
                  <a:pt x="0" y="4387710"/>
                </a:move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11575" y="132847"/>
            <a:ext cx="19641820" cy="0"/>
          </a:xfrm>
          <a:custGeom>
            <a:avLst/>
            <a:gdLst/>
            <a:ahLst/>
            <a:cxnLst/>
            <a:rect l="l" t="t" r="r" b="b"/>
            <a:pathLst>
              <a:path w="19641820" h="0">
                <a:moveTo>
                  <a:pt x="19641543" y="0"/>
                </a:move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32852" y="4678672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4">
                <a:moveTo>
                  <a:pt x="0" y="0"/>
                </a:moveTo>
                <a:lnTo>
                  <a:pt x="0" y="39523"/>
                </a:lnTo>
                <a:lnTo>
                  <a:pt x="39366" y="39523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9931839" y="4678672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4">
                <a:moveTo>
                  <a:pt x="0" y="39523"/>
                </a:moveTo>
                <a:lnTo>
                  <a:pt x="39366" y="39523"/>
                </a:lnTo>
                <a:lnTo>
                  <a:pt x="39366" y="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9931839" y="132845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39366" y="39534"/>
                </a:moveTo>
                <a:lnTo>
                  <a:pt x="39366" y="0"/>
                </a:ln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32852" y="132845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39366" y="0"/>
                </a:moveTo>
                <a:lnTo>
                  <a:pt x="0" y="0"/>
                </a:lnTo>
                <a:lnTo>
                  <a:pt x="0" y="39534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2020-09-30T08:22:36Z</dcterms:created>
  <dcterms:modified xsi:type="dcterms:W3CDTF">2020-09-30T08:22:36Z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2020-09-30T00:00:00Z</vt:filetime>
  </property>
</Properties>
</file>