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6103600" cy="7708900"/>
  <p:notesSz cx="16103600" cy="7708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08246" y="2389759"/>
            <a:ext cx="13693458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16492" y="4316984"/>
            <a:ext cx="11276965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805497" y="1773047"/>
            <a:ext cx="7007828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8296624" y="1773047"/>
            <a:ext cx="7007828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15953740" cy="7547609"/>
          </a:xfrm>
          <a:custGeom>
            <a:avLst/>
            <a:gdLst/>
            <a:ahLst/>
            <a:cxnLst/>
            <a:rect l="l" t="t" r="r" b="b"/>
            <a:pathLst>
              <a:path w="15953740" h="7547609">
                <a:moveTo>
                  <a:pt x="0" y="7547305"/>
                </a:moveTo>
                <a:lnTo>
                  <a:pt x="15953295" y="7547305"/>
                </a:lnTo>
                <a:lnTo>
                  <a:pt x="15953295" y="0"/>
                </a:lnTo>
                <a:lnTo>
                  <a:pt x="0" y="0"/>
                </a:lnTo>
                <a:lnTo>
                  <a:pt x="0" y="7547305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5497" y="308356"/>
            <a:ext cx="14498955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5497" y="1773047"/>
            <a:ext cx="14498955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477383" y="7169277"/>
            <a:ext cx="5155184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805497" y="7169277"/>
            <a:ext cx="3705288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1599164" y="7169277"/>
            <a:ext cx="3705288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11.png"/><Relationship Id="rId11" Type="http://schemas.openxmlformats.org/officeDocument/2006/relationships/image" Target="../media/image21.png"/><Relationship Id="rId12" Type="http://schemas.openxmlformats.org/officeDocument/2006/relationships/image" Target="../media/image22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1" y="282549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0"/>
                </a:moveTo>
                <a:lnTo>
                  <a:pt x="0" y="718296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3575" y="7553647"/>
            <a:ext cx="15587344" cy="0"/>
          </a:xfrm>
          <a:custGeom>
            <a:avLst/>
            <a:gdLst/>
            <a:ahLst/>
            <a:cxnLst/>
            <a:rect l="l" t="t" r="r" b="b"/>
            <a:pathLst>
              <a:path w="15587344" h="0">
                <a:moveTo>
                  <a:pt x="0" y="0"/>
                </a:moveTo>
                <a:lnTo>
                  <a:pt x="1558725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959652" y="238478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718296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170" y="150347"/>
            <a:ext cx="15587344" cy="0"/>
          </a:xfrm>
          <a:custGeom>
            <a:avLst/>
            <a:gdLst/>
            <a:ahLst/>
            <a:cxnLst/>
            <a:rect l="l" t="t" r="r" b="b"/>
            <a:pathLst>
              <a:path w="15587344" h="0">
                <a:moveTo>
                  <a:pt x="1558725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1" y="7509580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0"/>
                </a:moveTo>
                <a:lnTo>
                  <a:pt x="0" y="44069"/>
                </a:lnTo>
                <a:lnTo>
                  <a:pt x="44411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5915242" y="7509580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44069"/>
                </a:moveTo>
                <a:lnTo>
                  <a:pt x="44411" y="44069"/>
                </a:lnTo>
                <a:lnTo>
                  <a:pt x="44411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5915242" y="150349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44411" y="44069"/>
                </a:moveTo>
                <a:lnTo>
                  <a:pt x="44411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1" y="150349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44411" y="0"/>
                </a:moveTo>
                <a:lnTo>
                  <a:pt x="0" y="0"/>
                </a:lnTo>
                <a:lnTo>
                  <a:pt x="0" y="44069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352350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0698351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618100" y="718277"/>
            <a:ext cx="1212850" cy="266700"/>
            <a:chOff x="618100" y="718277"/>
            <a:chExt cx="1212850" cy="266700"/>
          </a:xfrm>
        </p:grpSpPr>
        <p:sp>
          <p:nvSpPr>
            <p:cNvPr id="13" name="object 13"/>
            <p:cNvSpPr/>
            <p:nvPr/>
          </p:nvSpPr>
          <p:spPr>
            <a:xfrm>
              <a:off x="618096" y="729132"/>
              <a:ext cx="340360" cy="251460"/>
            </a:xfrm>
            <a:custGeom>
              <a:avLst/>
              <a:gdLst/>
              <a:ahLst/>
              <a:cxnLst/>
              <a:rect l="l" t="t" r="r" b="b"/>
              <a:pathLst>
                <a:path w="340359" h="251459">
                  <a:moveTo>
                    <a:pt x="267284" y="13741"/>
                  </a:moveTo>
                  <a:lnTo>
                    <a:pt x="237985" y="13741"/>
                  </a:lnTo>
                  <a:lnTo>
                    <a:pt x="212661" y="142862"/>
                  </a:lnTo>
                  <a:lnTo>
                    <a:pt x="203060" y="200799"/>
                  </a:lnTo>
                  <a:lnTo>
                    <a:pt x="200012" y="220624"/>
                  </a:lnTo>
                  <a:lnTo>
                    <a:pt x="198564" y="220624"/>
                  </a:lnTo>
                  <a:lnTo>
                    <a:pt x="194589" y="200748"/>
                  </a:lnTo>
                  <a:lnTo>
                    <a:pt x="181559" y="142862"/>
                  </a:lnTo>
                  <a:lnTo>
                    <a:pt x="149377" y="13741"/>
                  </a:lnTo>
                  <a:lnTo>
                    <a:pt x="119354" y="13741"/>
                  </a:lnTo>
                  <a:lnTo>
                    <a:pt x="86436" y="142862"/>
                  </a:lnTo>
                  <a:lnTo>
                    <a:pt x="78079" y="181343"/>
                  </a:lnTo>
                  <a:lnTo>
                    <a:pt x="74180" y="200799"/>
                  </a:lnTo>
                  <a:lnTo>
                    <a:pt x="70523" y="220624"/>
                  </a:lnTo>
                  <a:lnTo>
                    <a:pt x="69075" y="220624"/>
                  </a:lnTo>
                  <a:lnTo>
                    <a:pt x="59461" y="162090"/>
                  </a:lnTo>
                  <a:lnTo>
                    <a:pt x="56057" y="142862"/>
                  </a:lnTo>
                  <a:lnTo>
                    <a:pt x="31457" y="13741"/>
                  </a:lnTo>
                  <a:lnTo>
                    <a:pt x="0" y="13741"/>
                  </a:lnTo>
                  <a:lnTo>
                    <a:pt x="50266" y="251015"/>
                  </a:lnTo>
                  <a:lnTo>
                    <a:pt x="87528" y="251015"/>
                  </a:lnTo>
                  <a:lnTo>
                    <a:pt x="121881" y="107784"/>
                  </a:lnTo>
                  <a:lnTo>
                    <a:pt x="130378" y="66840"/>
                  </a:lnTo>
                  <a:lnTo>
                    <a:pt x="133096" y="52082"/>
                  </a:lnTo>
                  <a:lnTo>
                    <a:pt x="134543" y="52082"/>
                  </a:lnTo>
                  <a:lnTo>
                    <a:pt x="139382" y="80606"/>
                  </a:lnTo>
                  <a:lnTo>
                    <a:pt x="142024" y="94043"/>
                  </a:lnTo>
                  <a:lnTo>
                    <a:pt x="145034" y="107784"/>
                  </a:lnTo>
                  <a:lnTo>
                    <a:pt x="180111" y="251015"/>
                  </a:lnTo>
                  <a:lnTo>
                    <a:pt x="217728" y="251015"/>
                  </a:lnTo>
                  <a:lnTo>
                    <a:pt x="267284" y="13741"/>
                  </a:lnTo>
                  <a:close/>
                </a:path>
                <a:path w="340359" h="251459">
                  <a:moveTo>
                    <a:pt x="334695" y="75234"/>
                  </a:moveTo>
                  <a:lnTo>
                    <a:pt x="304685" y="75234"/>
                  </a:lnTo>
                  <a:lnTo>
                    <a:pt x="304685" y="251015"/>
                  </a:lnTo>
                  <a:lnTo>
                    <a:pt x="334695" y="251015"/>
                  </a:lnTo>
                  <a:lnTo>
                    <a:pt x="334695" y="75234"/>
                  </a:lnTo>
                  <a:close/>
                </a:path>
                <a:path w="340359" h="251459">
                  <a:moveTo>
                    <a:pt x="339763" y="19532"/>
                  </a:moveTo>
                  <a:lnTo>
                    <a:pt x="338277" y="11595"/>
                  </a:lnTo>
                  <a:lnTo>
                    <a:pt x="334162" y="5422"/>
                  </a:lnTo>
                  <a:lnTo>
                    <a:pt x="327863" y="1422"/>
                  </a:lnTo>
                  <a:lnTo>
                    <a:pt x="319874" y="0"/>
                  </a:lnTo>
                  <a:lnTo>
                    <a:pt x="311873" y="1422"/>
                  </a:lnTo>
                  <a:lnTo>
                    <a:pt x="305587" y="5422"/>
                  </a:lnTo>
                  <a:lnTo>
                    <a:pt x="301459" y="11595"/>
                  </a:lnTo>
                  <a:lnTo>
                    <a:pt x="299974" y="19532"/>
                  </a:lnTo>
                  <a:lnTo>
                    <a:pt x="301459" y="27622"/>
                  </a:lnTo>
                  <a:lnTo>
                    <a:pt x="305587" y="33769"/>
                  </a:lnTo>
                  <a:lnTo>
                    <a:pt x="311873" y="37693"/>
                  </a:lnTo>
                  <a:lnTo>
                    <a:pt x="319874" y="39065"/>
                  </a:lnTo>
                  <a:lnTo>
                    <a:pt x="327863" y="37693"/>
                  </a:lnTo>
                  <a:lnTo>
                    <a:pt x="334162" y="33769"/>
                  </a:lnTo>
                  <a:lnTo>
                    <a:pt x="338277" y="27622"/>
                  </a:lnTo>
                  <a:lnTo>
                    <a:pt x="339763" y="1953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994033" y="800018"/>
              <a:ext cx="139248" cy="18445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166918" y="722618"/>
              <a:ext cx="146685" cy="257810"/>
            </a:xfrm>
            <a:custGeom>
              <a:avLst/>
              <a:gdLst/>
              <a:ahLst/>
              <a:cxnLst/>
              <a:rect l="l" t="t" r="r" b="b"/>
              <a:pathLst>
                <a:path w="146684" h="257809">
                  <a:moveTo>
                    <a:pt x="29658" y="0"/>
                  </a:moveTo>
                  <a:lnTo>
                    <a:pt x="0" y="0"/>
                  </a:lnTo>
                  <a:lnTo>
                    <a:pt x="0" y="257518"/>
                  </a:lnTo>
                  <a:lnTo>
                    <a:pt x="29658" y="257518"/>
                  </a:lnTo>
                  <a:lnTo>
                    <a:pt x="29658" y="211223"/>
                  </a:lnTo>
                  <a:lnTo>
                    <a:pt x="62209" y="173246"/>
                  </a:lnTo>
                  <a:lnTo>
                    <a:pt x="113568" y="257518"/>
                  </a:lnTo>
                  <a:lnTo>
                    <a:pt x="146120" y="257518"/>
                  </a:lnTo>
                  <a:lnTo>
                    <a:pt x="79932" y="152630"/>
                  </a:lnTo>
                  <a:lnTo>
                    <a:pt x="138524" y="81740"/>
                  </a:lnTo>
                  <a:lnTo>
                    <a:pt x="104888" y="81740"/>
                  </a:lnTo>
                  <a:lnTo>
                    <a:pt x="30743" y="173607"/>
                  </a:lnTo>
                  <a:lnTo>
                    <a:pt x="29658" y="173607"/>
                  </a:lnTo>
                  <a:lnTo>
                    <a:pt x="2965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23925" y="800018"/>
              <a:ext cx="149375" cy="18445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513446" y="718286"/>
              <a:ext cx="171450" cy="266700"/>
            </a:xfrm>
            <a:custGeom>
              <a:avLst/>
              <a:gdLst/>
              <a:ahLst/>
              <a:cxnLst/>
              <a:rect l="l" t="t" r="r" b="b"/>
              <a:pathLst>
                <a:path w="171450" h="266700">
                  <a:moveTo>
                    <a:pt x="48818" y="262940"/>
                  </a:moveTo>
                  <a:lnTo>
                    <a:pt x="44843" y="240512"/>
                  </a:lnTo>
                  <a:lnTo>
                    <a:pt x="41948" y="241236"/>
                  </a:lnTo>
                  <a:lnTo>
                    <a:pt x="33997" y="241236"/>
                  </a:lnTo>
                  <a:lnTo>
                    <a:pt x="30010" y="237985"/>
                  </a:lnTo>
                  <a:lnTo>
                    <a:pt x="30010" y="4343"/>
                  </a:lnTo>
                  <a:lnTo>
                    <a:pt x="0" y="4343"/>
                  </a:lnTo>
                  <a:lnTo>
                    <a:pt x="0" y="226415"/>
                  </a:lnTo>
                  <a:lnTo>
                    <a:pt x="1752" y="243306"/>
                  </a:lnTo>
                  <a:lnTo>
                    <a:pt x="7315" y="255803"/>
                  </a:lnTo>
                  <a:lnTo>
                    <a:pt x="17081" y="263537"/>
                  </a:lnTo>
                  <a:lnTo>
                    <a:pt x="31457" y="266192"/>
                  </a:lnTo>
                  <a:lnTo>
                    <a:pt x="39052" y="266192"/>
                  </a:lnTo>
                  <a:lnTo>
                    <a:pt x="44488" y="265112"/>
                  </a:lnTo>
                  <a:lnTo>
                    <a:pt x="48818" y="262940"/>
                  </a:lnTo>
                  <a:close/>
                </a:path>
                <a:path w="171450" h="266700">
                  <a:moveTo>
                    <a:pt x="171030" y="5778"/>
                  </a:moveTo>
                  <a:lnTo>
                    <a:pt x="164934" y="3505"/>
                  </a:lnTo>
                  <a:lnTo>
                    <a:pt x="157746" y="1676"/>
                  </a:lnTo>
                  <a:lnTo>
                    <a:pt x="149872" y="444"/>
                  </a:lnTo>
                  <a:lnTo>
                    <a:pt x="141744" y="0"/>
                  </a:lnTo>
                  <a:lnTo>
                    <a:pt x="118910" y="4114"/>
                  </a:lnTo>
                  <a:lnTo>
                    <a:pt x="102908" y="15862"/>
                  </a:lnTo>
                  <a:lnTo>
                    <a:pt x="93472" y="34328"/>
                  </a:lnTo>
                  <a:lnTo>
                    <a:pt x="90373" y="58585"/>
                  </a:lnTo>
                  <a:lnTo>
                    <a:pt x="90373" y="86080"/>
                  </a:lnTo>
                  <a:lnTo>
                    <a:pt x="66509" y="87884"/>
                  </a:lnTo>
                  <a:lnTo>
                    <a:pt x="66509" y="110312"/>
                  </a:lnTo>
                  <a:lnTo>
                    <a:pt x="90373" y="110312"/>
                  </a:lnTo>
                  <a:lnTo>
                    <a:pt x="90373" y="261861"/>
                  </a:lnTo>
                  <a:lnTo>
                    <a:pt x="120396" y="261861"/>
                  </a:lnTo>
                  <a:lnTo>
                    <a:pt x="120396" y="110312"/>
                  </a:lnTo>
                  <a:lnTo>
                    <a:pt x="157289" y="110312"/>
                  </a:lnTo>
                  <a:lnTo>
                    <a:pt x="157289" y="86080"/>
                  </a:lnTo>
                  <a:lnTo>
                    <a:pt x="120396" y="86080"/>
                  </a:lnTo>
                  <a:lnTo>
                    <a:pt x="120396" y="58585"/>
                  </a:lnTo>
                  <a:lnTo>
                    <a:pt x="121907" y="43764"/>
                  </a:lnTo>
                  <a:lnTo>
                    <a:pt x="126453" y="33007"/>
                  </a:lnTo>
                  <a:lnTo>
                    <a:pt x="134137" y="26441"/>
                  </a:lnTo>
                  <a:lnTo>
                    <a:pt x="144995" y="24231"/>
                  </a:lnTo>
                  <a:lnTo>
                    <a:pt x="151142" y="24231"/>
                  </a:lnTo>
                  <a:lnTo>
                    <a:pt x="157657" y="25679"/>
                  </a:lnTo>
                  <a:lnTo>
                    <a:pt x="164528" y="27851"/>
                  </a:lnTo>
                  <a:lnTo>
                    <a:pt x="171030" y="577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692552" y="800018"/>
              <a:ext cx="137801" cy="18445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1880628" y="722618"/>
            <a:ext cx="209550" cy="262255"/>
            <a:chOff x="1880628" y="722618"/>
            <a:chExt cx="209550" cy="262255"/>
          </a:xfrm>
        </p:grpSpPr>
        <p:sp>
          <p:nvSpPr>
            <p:cNvPr id="20" name="object 20"/>
            <p:cNvSpPr/>
            <p:nvPr/>
          </p:nvSpPr>
          <p:spPr>
            <a:xfrm>
              <a:off x="1880628" y="722618"/>
              <a:ext cx="48895" cy="262255"/>
            </a:xfrm>
            <a:custGeom>
              <a:avLst/>
              <a:gdLst/>
              <a:ahLst/>
              <a:cxnLst/>
              <a:rect l="l" t="t" r="r" b="b"/>
              <a:pathLst>
                <a:path w="48894" h="262255">
                  <a:moveTo>
                    <a:pt x="30019" y="0"/>
                  </a:moveTo>
                  <a:lnTo>
                    <a:pt x="0" y="0"/>
                  </a:lnTo>
                  <a:lnTo>
                    <a:pt x="0" y="222073"/>
                  </a:lnTo>
                  <a:lnTo>
                    <a:pt x="1763" y="238970"/>
                  </a:lnTo>
                  <a:lnTo>
                    <a:pt x="7324" y="251460"/>
                  </a:lnTo>
                  <a:lnTo>
                    <a:pt x="17089" y="259202"/>
                  </a:lnTo>
                  <a:lnTo>
                    <a:pt x="31466" y="261858"/>
                  </a:lnTo>
                  <a:lnTo>
                    <a:pt x="39061" y="261858"/>
                  </a:lnTo>
                  <a:lnTo>
                    <a:pt x="44487" y="260773"/>
                  </a:lnTo>
                  <a:lnTo>
                    <a:pt x="48827" y="258603"/>
                  </a:lnTo>
                  <a:lnTo>
                    <a:pt x="44848" y="236179"/>
                  </a:lnTo>
                  <a:lnTo>
                    <a:pt x="41955" y="236902"/>
                  </a:lnTo>
                  <a:lnTo>
                    <a:pt x="33998" y="236902"/>
                  </a:lnTo>
                  <a:lnTo>
                    <a:pt x="30019" y="233647"/>
                  </a:lnTo>
                  <a:lnTo>
                    <a:pt x="300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956183" y="804358"/>
              <a:ext cx="133461" cy="17577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/>
          <p:cNvGrpSpPr/>
          <p:nvPr/>
        </p:nvGrpSpPr>
        <p:grpSpPr>
          <a:xfrm>
            <a:off x="2188384" y="729128"/>
            <a:ext cx="1071880" cy="332105"/>
            <a:chOff x="2188384" y="729128"/>
            <a:chExt cx="1071880" cy="332105"/>
          </a:xfrm>
        </p:grpSpPr>
        <p:sp>
          <p:nvSpPr>
            <p:cNvPr id="23" name="object 23"/>
            <p:cNvSpPr/>
            <p:nvPr/>
          </p:nvSpPr>
          <p:spPr>
            <a:xfrm>
              <a:off x="2188384" y="745042"/>
              <a:ext cx="147928" cy="23943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373240" y="877780"/>
              <a:ext cx="83185" cy="23495"/>
            </a:xfrm>
            <a:custGeom>
              <a:avLst/>
              <a:gdLst/>
              <a:ahLst/>
              <a:cxnLst/>
              <a:rect l="l" t="t" r="r" b="b"/>
              <a:pathLst>
                <a:path w="83185" h="23494">
                  <a:moveTo>
                    <a:pt x="83187" y="0"/>
                  </a:moveTo>
                  <a:lnTo>
                    <a:pt x="0" y="0"/>
                  </a:lnTo>
                  <a:lnTo>
                    <a:pt x="0" y="23147"/>
                  </a:lnTo>
                  <a:lnTo>
                    <a:pt x="83187" y="23147"/>
                  </a:lnTo>
                  <a:lnTo>
                    <a:pt x="8318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479214" y="800018"/>
              <a:ext cx="129844" cy="18445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636076" y="800018"/>
              <a:ext cx="149375" cy="18445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820643" y="729128"/>
              <a:ext cx="40005" cy="251460"/>
            </a:xfrm>
            <a:custGeom>
              <a:avLst/>
              <a:gdLst/>
              <a:ahLst/>
              <a:cxnLst/>
              <a:rect l="l" t="t" r="r" b="b"/>
              <a:pathLst>
                <a:path w="40005" h="251459">
                  <a:moveTo>
                    <a:pt x="34721" y="75230"/>
                  </a:moveTo>
                  <a:lnTo>
                    <a:pt x="4701" y="75230"/>
                  </a:lnTo>
                  <a:lnTo>
                    <a:pt x="4701" y="251008"/>
                  </a:lnTo>
                  <a:lnTo>
                    <a:pt x="34721" y="251008"/>
                  </a:lnTo>
                  <a:lnTo>
                    <a:pt x="34721" y="75230"/>
                  </a:lnTo>
                  <a:close/>
                </a:path>
                <a:path w="40005" h="251459">
                  <a:moveTo>
                    <a:pt x="19892" y="0"/>
                  </a:moveTo>
                  <a:lnTo>
                    <a:pt x="11901" y="1424"/>
                  </a:lnTo>
                  <a:lnTo>
                    <a:pt x="5606" y="5425"/>
                  </a:lnTo>
                  <a:lnTo>
                    <a:pt x="1480" y="11596"/>
                  </a:lnTo>
                  <a:lnTo>
                    <a:pt x="0" y="19530"/>
                  </a:lnTo>
                  <a:lnTo>
                    <a:pt x="1480" y="27617"/>
                  </a:lnTo>
                  <a:lnTo>
                    <a:pt x="5606" y="33772"/>
                  </a:lnTo>
                  <a:lnTo>
                    <a:pt x="11901" y="37688"/>
                  </a:lnTo>
                  <a:lnTo>
                    <a:pt x="19892" y="39061"/>
                  </a:lnTo>
                  <a:lnTo>
                    <a:pt x="27883" y="37688"/>
                  </a:lnTo>
                  <a:lnTo>
                    <a:pt x="34179" y="33772"/>
                  </a:lnTo>
                  <a:lnTo>
                    <a:pt x="38304" y="27617"/>
                  </a:lnTo>
                  <a:lnTo>
                    <a:pt x="39785" y="19530"/>
                  </a:lnTo>
                  <a:lnTo>
                    <a:pt x="38304" y="11596"/>
                  </a:lnTo>
                  <a:lnTo>
                    <a:pt x="34179" y="5425"/>
                  </a:lnTo>
                  <a:lnTo>
                    <a:pt x="27883" y="1424"/>
                  </a:lnTo>
                  <a:lnTo>
                    <a:pt x="1989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888639" y="747935"/>
              <a:ext cx="109589" cy="23654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3024848" y="729132"/>
              <a:ext cx="235585" cy="332105"/>
            </a:xfrm>
            <a:custGeom>
              <a:avLst/>
              <a:gdLst/>
              <a:ahLst/>
              <a:cxnLst/>
              <a:rect l="l" t="t" r="r" b="b"/>
              <a:pathLst>
                <a:path w="235585" h="332105">
                  <a:moveTo>
                    <a:pt x="34721" y="75234"/>
                  </a:moveTo>
                  <a:lnTo>
                    <a:pt x="4699" y="75234"/>
                  </a:lnTo>
                  <a:lnTo>
                    <a:pt x="4699" y="251015"/>
                  </a:lnTo>
                  <a:lnTo>
                    <a:pt x="34721" y="251015"/>
                  </a:lnTo>
                  <a:lnTo>
                    <a:pt x="34721" y="75234"/>
                  </a:lnTo>
                  <a:close/>
                </a:path>
                <a:path w="235585" h="332105">
                  <a:moveTo>
                    <a:pt x="39776" y="19532"/>
                  </a:moveTo>
                  <a:lnTo>
                    <a:pt x="38303" y="11595"/>
                  </a:lnTo>
                  <a:lnTo>
                    <a:pt x="34175" y="5422"/>
                  </a:lnTo>
                  <a:lnTo>
                    <a:pt x="27876" y="1422"/>
                  </a:lnTo>
                  <a:lnTo>
                    <a:pt x="19888" y="0"/>
                  </a:lnTo>
                  <a:lnTo>
                    <a:pt x="11899" y="1422"/>
                  </a:lnTo>
                  <a:lnTo>
                    <a:pt x="5600" y="5422"/>
                  </a:lnTo>
                  <a:lnTo>
                    <a:pt x="1473" y="11595"/>
                  </a:lnTo>
                  <a:lnTo>
                    <a:pt x="0" y="19532"/>
                  </a:lnTo>
                  <a:lnTo>
                    <a:pt x="1473" y="27622"/>
                  </a:lnTo>
                  <a:lnTo>
                    <a:pt x="5600" y="33769"/>
                  </a:lnTo>
                  <a:lnTo>
                    <a:pt x="11899" y="37693"/>
                  </a:lnTo>
                  <a:lnTo>
                    <a:pt x="19888" y="39065"/>
                  </a:lnTo>
                  <a:lnTo>
                    <a:pt x="27876" y="37693"/>
                  </a:lnTo>
                  <a:lnTo>
                    <a:pt x="34175" y="33769"/>
                  </a:lnTo>
                  <a:lnTo>
                    <a:pt x="38303" y="27622"/>
                  </a:lnTo>
                  <a:lnTo>
                    <a:pt x="39776" y="19532"/>
                  </a:lnTo>
                  <a:close/>
                </a:path>
                <a:path w="235585" h="332105">
                  <a:moveTo>
                    <a:pt x="235051" y="270903"/>
                  </a:moveTo>
                  <a:lnTo>
                    <a:pt x="231190" y="252145"/>
                  </a:lnTo>
                  <a:lnTo>
                    <a:pt x="230187" y="251015"/>
                  </a:lnTo>
                  <a:lnTo>
                    <a:pt x="219633" y="239077"/>
                  </a:lnTo>
                  <a:lnTo>
                    <a:pt x="205752" y="233565"/>
                  </a:lnTo>
                  <a:lnTo>
                    <a:pt x="205752" y="275602"/>
                  </a:lnTo>
                  <a:lnTo>
                    <a:pt x="201790" y="288772"/>
                  </a:lnTo>
                  <a:lnTo>
                    <a:pt x="190563" y="300113"/>
                  </a:lnTo>
                  <a:lnTo>
                    <a:pt x="173101" y="308051"/>
                  </a:lnTo>
                  <a:lnTo>
                    <a:pt x="150418" y="311048"/>
                  </a:lnTo>
                  <a:lnTo>
                    <a:pt x="129019" y="308952"/>
                  </a:lnTo>
                  <a:lnTo>
                    <a:pt x="112979" y="302907"/>
                  </a:lnTo>
                  <a:lnTo>
                    <a:pt x="102920" y="293344"/>
                  </a:lnTo>
                  <a:lnTo>
                    <a:pt x="99428" y="280670"/>
                  </a:lnTo>
                  <a:lnTo>
                    <a:pt x="100469" y="273037"/>
                  </a:lnTo>
                  <a:lnTo>
                    <a:pt x="103720" y="265430"/>
                  </a:lnTo>
                  <a:lnTo>
                    <a:pt x="109334" y="258038"/>
                  </a:lnTo>
                  <a:lnTo>
                    <a:pt x="117500" y="251015"/>
                  </a:lnTo>
                  <a:lnTo>
                    <a:pt x="125107" y="253174"/>
                  </a:lnTo>
                  <a:lnTo>
                    <a:pt x="133426" y="253898"/>
                  </a:lnTo>
                  <a:lnTo>
                    <a:pt x="170307" y="253898"/>
                  </a:lnTo>
                  <a:lnTo>
                    <a:pt x="185610" y="255003"/>
                  </a:lnTo>
                  <a:lnTo>
                    <a:pt x="196710" y="258648"/>
                  </a:lnTo>
                  <a:lnTo>
                    <a:pt x="203479" y="265353"/>
                  </a:lnTo>
                  <a:lnTo>
                    <a:pt x="205752" y="275602"/>
                  </a:lnTo>
                  <a:lnTo>
                    <a:pt x="205752" y="233565"/>
                  </a:lnTo>
                  <a:lnTo>
                    <a:pt x="200418" y="231432"/>
                  </a:lnTo>
                  <a:lnTo>
                    <a:pt x="173570" y="228942"/>
                  </a:lnTo>
                  <a:lnTo>
                    <a:pt x="139573" y="228942"/>
                  </a:lnTo>
                  <a:lnTo>
                    <a:pt x="124841" y="227533"/>
                  </a:lnTo>
                  <a:lnTo>
                    <a:pt x="115379" y="223608"/>
                  </a:lnTo>
                  <a:lnTo>
                    <a:pt x="110324" y="217652"/>
                  </a:lnTo>
                  <a:lnTo>
                    <a:pt x="108826" y="210134"/>
                  </a:lnTo>
                  <a:lnTo>
                    <a:pt x="108826" y="200380"/>
                  </a:lnTo>
                  <a:lnTo>
                    <a:pt x="113525" y="194589"/>
                  </a:lnTo>
                  <a:lnTo>
                    <a:pt x="120040" y="189166"/>
                  </a:lnTo>
                  <a:lnTo>
                    <a:pt x="126238" y="191795"/>
                  </a:lnTo>
                  <a:lnTo>
                    <a:pt x="132791" y="193725"/>
                  </a:lnTo>
                  <a:lnTo>
                    <a:pt x="139471" y="194906"/>
                  </a:lnTo>
                  <a:lnTo>
                    <a:pt x="146075" y="195313"/>
                  </a:lnTo>
                  <a:lnTo>
                    <a:pt x="171246" y="191046"/>
                  </a:lnTo>
                  <a:lnTo>
                    <a:pt x="205435" y="159600"/>
                  </a:lnTo>
                  <a:lnTo>
                    <a:pt x="210464" y="134188"/>
                  </a:lnTo>
                  <a:lnTo>
                    <a:pt x="209423" y="123456"/>
                  </a:lnTo>
                  <a:lnTo>
                    <a:pt x="206527" y="113703"/>
                  </a:lnTo>
                  <a:lnTo>
                    <a:pt x="202069" y="105244"/>
                  </a:lnTo>
                  <a:lnTo>
                    <a:pt x="196354" y="98374"/>
                  </a:lnTo>
                  <a:lnTo>
                    <a:pt x="232156" y="98374"/>
                  </a:lnTo>
                  <a:lnTo>
                    <a:pt x="232156" y="92595"/>
                  </a:lnTo>
                  <a:lnTo>
                    <a:pt x="232156" y="75234"/>
                  </a:lnTo>
                  <a:lnTo>
                    <a:pt x="183337" y="75234"/>
                  </a:lnTo>
                  <a:lnTo>
                    <a:pt x="183337" y="133464"/>
                  </a:lnTo>
                  <a:lnTo>
                    <a:pt x="180365" y="150799"/>
                  </a:lnTo>
                  <a:lnTo>
                    <a:pt x="172300" y="163893"/>
                  </a:lnTo>
                  <a:lnTo>
                    <a:pt x="160439" y="172173"/>
                  </a:lnTo>
                  <a:lnTo>
                    <a:pt x="146075" y="175056"/>
                  </a:lnTo>
                  <a:lnTo>
                    <a:pt x="131711" y="172173"/>
                  </a:lnTo>
                  <a:lnTo>
                    <a:pt x="119862" y="163893"/>
                  </a:lnTo>
                  <a:lnTo>
                    <a:pt x="111798" y="150799"/>
                  </a:lnTo>
                  <a:lnTo>
                    <a:pt x="108826" y="133464"/>
                  </a:lnTo>
                  <a:lnTo>
                    <a:pt x="111747" y="116243"/>
                  </a:lnTo>
                  <a:lnTo>
                    <a:pt x="146075" y="92595"/>
                  </a:lnTo>
                  <a:lnTo>
                    <a:pt x="180416" y="116395"/>
                  </a:lnTo>
                  <a:lnTo>
                    <a:pt x="183337" y="133464"/>
                  </a:lnTo>
                  <a:lnTo>
                    <a:pt x="183337" y="75234"/>
                  </a:lnTo>
                  <a:lnTo>
                    <a:pt x="171030" y="75234"/>
                  </a:lnTo>
                  <a:lnTo>
                    <a:pt x="164528" y="72694"/>
                  </a:lnTo>
                  <a:lnTo>
                    <a:pt x="155841" y="70891"/>
                  </a:lnTo>
                  <a:lnTo>
                    <a:pt x="146075" y="70891"/>
                  </a:lnTo>
                  <a:lnTo>
                    <a:pt x="120637" y="75272"/>
                  </a:lnTo>
                  <a:lnTo>
                    <a:pt x="99555" y="87795"/>
                  </a:lnTo>
                  <a:lnTo>
                    <a:pt x="85191" y="107518"/>
                  </a:lnTo>
                  <a:lnTo>
                    <a:pt x="79895" y="133464"/>
                  </a:lnTo>
                  <a:lnTo>
                    <a:pt x="81826" y="148399"/>
                  </a:lnTo>
                  <a:lnTo>
                    <a:pt x="86944" y="161493"/>
                  </a:lnTo>
                  <a:lnTo>
                    <a:pt x="94234" y="172427"/>
                  </a:lnTo>
                  <a:lnTo>
                    <a:pt x="102679" y="180848"/>
                  </a:lnTo>
                  <a:lnTo>
                    <a:pt x="102679" y="182295"/>
                  </a:lnTo>
                  <a:lnTo>
                    <a:pt x="95872" y="187883"/>
                  </a:lnTo>
                  <a:lnTo>
                    <a:pt x="89700" y="195313"/>
                  </a:lnTo>
                  <a:lnTo>
                    <a:pt x="85229" y="204368"/>
                  </a:lnTo>
                  <a:lnTo>
                    <a:pt x="83502" y="214845"/>
                  </a:lnTo>
                  <a:lnTo>
                    <a:pt x="84721" y="224345"/>
                  </a:lnTo>
                  <a:lnTo>
                    <a:pt x="88023" y="232244"/>
                  </a:lnTo>
                  <a:lnTo>
                    <a:pt x="92964" y="238594"/>
                  </a:lnTo>
                  <a:lnTo>
                    <a:pt x="99060" y="243420"/>
                  </a:lnTo>
                  <a:lnTo>
                    <a:pt x="99060" y="244856"/>
                  </a:lnTo>
                  <a:lnTo>
                    <a:pt x="88328" y="253568"/>
                  </a:lnTo>
                  <a:lnTo>
                    <a:pt x="80251" y="263258"/>
                  </a:lnTo>
                  <a:lnTo>
                    <a:pt x="75158" y="273697"/>
                  </a:lnTo>
                  <a:lnTo>
                    <a:pt x="73380" y="284645"/>
                  </a:lnTo>
                  <a:lnTo>
                    <a:pt x="78689" y="304863"/>
                  </a:lnTo>
                  <a:lnTo>
                    <a:pt x="93586" y="319735"/>
                  </a:lnTo>
                  <a:lnTo>
                    <a:pt x="116560" y="328891"/>
                  </a:lnTo>
                  <a:lnTo>
                    <a:pt x="146075" y="332028"/>
                  </a:lnTo>
                  <a:lnTo>
                    <a:pt x="183019" y="327101"/>
                  </a:lnTo>
                  <a:lnTo>
                    <a:pt x="211048" y="313804"/>
                  </a:lnTo>
                  <a:lnTo>
                    <a:pt x="213563" y="311048"/>
                  </a:lnTo>
                  <a:lnTo>
                    <a:pt x="228828" y="294335"/>
                  </a:lnTo>
                  <a:lnTo>
                    <a:pt x="235051" y="27090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0" name="object 30"/>
          <p:cNvGrpSpPr/>
          <p:nvPr/>
        </p:nvGrpSpPr>
        <p:grpSpPr>
          <a:xfrm>
            <a:off x="610866" y="1160199"/>
            <a:ext cx="450850" cy="299085"/>
            <a:chOff x="610866" y="1160199"/>
            <a:chExt cx="450850" cy="299085"/>
          </a:xfrm>
        </p:grpSpPr>
        <p:sp>
          <p:nvSpPr>
            <p:cNvPr id="31" name="object 31"/>
            <p:cNvSpPr/>
            <p:nvPr/>
          </p:nvSpPr>
          <p:spPr>
            <a:xfrm>
              <a:off x="610866" y="1160199"/>
              <a:ext cx="366059" cy="24160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006692" y="1355870"/>
              <a:ext cx="55244" cy="103505"/>
            </a:xfrm>
            <a:custGeom>
              <a:avLst/>
              <a:gdLst/>
              <a:ahLst/>
              <a:cxnLst/>
              <a:rect l="l" t="t" r="r" b="b"/>
              <a:pathLst>
                <a:path w="55244" h="103505">
                  <a:moveTo>
                    <a:pt x="29658" y="0"/>
                  </a:moveTo>
                  <a:lnTo>
                    <a:pt x="21175" y="1446"/>
                  </a:lnTo>
                  <a:lnTo>
                    <a:pt x="14150" y="5606"/>
                  </a:lnTo>
                  <a:lnTo>
                    <a:pt x="9364" y="12206"/>
                  </a:lnTo>
                  <a:lnTo>
                    <a:pt x="7595" y="20977"/>
                  </a:lnTo>
                  <a:lnTo>
                    <a:pt x="9302" y="30053"/>
                  </a:lnTo>
                  <a:lnTo>
                    <a:pt x="13924" y="36620"/>
                  </a:lnTo>
                  <a:lnTo>
                    <a:pt x="20717" y="40610"/>
                  </a:lnTo>
                  <a:lnTo>
                    <a:pt x="28934" y="41955"/>
                  </a:lnTo>
                  <a:lnTo>
                    <a:pt x="31466" y="41955"/>
                  </a:lnTo>
                  <a:lnTo>
                    <a:pt x="32913" y="41593"/>
                  </a:lnTo>
                  <a:lnTo>
                    <a:pt x="30669" y="55303"/>
                  </a:lnTo>
                  <a:lnTo>
                    <a:pt x="24187" y="67454"/>
                  </a:lnTo>
                  <a:lnTo>
                    <a:pt x="13840" y="77705"/>
                  </a:lnTo>
                  <a:lnTo>
                    <a:pt x="0" y="85719"/>
                  </a:lnTo>
                  <a:lnTo>
                    <a:pt x="7233" y="103079"/>
                  </a:lnTo>
                  <a:lnTo>
                    <a:pt x="27205" y="91850"/>
                  </a:lnTo>
                  <a:lnTo>
                    <a:pt x="42226" y="76450"/>
                  </a:lnTo>
                  <a:lnTo>
                    <a:pt x="51686" y="57456"/>
                  </a:lnTo>
                  <a:lnTo>
                    <a:pt x="54975" y="35445"/>
                  </a:lnTo>
                  <a:lnTo>
                    <a:pt x="53257" y="20599"/>
                  </a:lnTo>
                  <a:lnTo>
                    <a:pt x="48284" y="9449"/>
                  </a:lnTo>
                  <a:lnTo>
                    <a:pt x="40327" y="2435"/>
                  </a:lnTo>
                  <a:lnTo>
                    <a:pt x="2965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3" name="object 33"/>
          <p:cNvGrpSpPr/>
          <p:nvPr/>
        </p:nvGrpSpPr>
        <p:grpSpPr>
          <a:xfrm>
            <a:off x="1153536" y="1160199"/>
            <a:ext cx="360045" cy="241935"/>
            <a:chOff x="1153536" y="1160199"/>
            <a:chExt cx="360045" cy="241935"/>
          </a:xfrm>
        </p:grpSpPr>
        <p:sp>
          <p:nvSpPr>
            <p:cNvPr id="34" name="object 34"/>
            <p:cNvSpPr/>
            <p:nvPr/>
          </p:nvSpPr>
          <p:spPr>
            <a:xfrm>
              <a:off x="1153536" y="1160199"/>
              <a:ext cx="194585" cy="23726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373041" y="1221685"/>
              <a:ext cx="139971" cy="18011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6" name="object 36"/>
          <p:cNvGrpSpPr/>
          <p:nvPr/>
        </p:nvGrpSpPr>
        <p:grpSpPr>
          <a:xfrm>
            <a:off x="1565855" y="1136328"/>
            <a:ext cx="526415" cy="266065"/>
            <a:chOff x="1565855" y="1136328"/>
            <a:chExt cx="526415" cy="266065"/>
          </a:xfrm>
        </p:grpSpPr>
        <p:sp>
          <p:nvSpPr>
            <p:cNvPr id="37" name="object 37"/>
            <p:cNvSpPr/>
            <p:nvPr/>
          </p:nvSpPr>
          <p:spPr>
            <a:xfrm>
              <a:off x="1565855" y="1136328"/>
              <a:ext cx="168910" cy="266065"/>
            </a:xfrm>
            <a:custGeom>
              <a:avLst/>
              <a:gdLst/>
              <a:ahLst/>
              <a:cxnLst/>
              <a:rect l="l" t="t" r="r" b="b"/>
              <a:pathLst>
                <a:path w="168910" h="266065">
                  <a:moveTo>
                    <a:pt x="74506" y="0"/>
                  </a:moveTo>
                  <a:lnTo>
                    <a:pt x="43181" y="5340"/>
                  </a:lnTo>
                  <a:lnTo>
                    <a:pt x="19756" y="20480"/>
                  </a:lnTo>
                  <a:lnTo>
                    <a:pt x="5080" y="44097"/>
                  </a:lnTo>
                  <a:lnTo>
                    <a:pt x="0" y="74868"/>
                  </a:lnTo>
                  <a:lnTo>
                    <a:pt x="0" y="261135"/>
                  </a:lnTo>
                  <a:lnTo>
                    <a:pt x="29658" y="261135"/>
                  </a:lnTo>
                  <a:lnTo>
                    <a:pt x="29658" y="80655"/>
                  </a:lnTo>
                  <a:lnTo>
                    <a:pt x="32845" y="56123"/>
                  </a:lnTo>
                  <a:lnTo>
                    <a:pt x="41864" y="38474"/>
                  </a:lnTo>
                  <a:lnTo>
                    <a:pt x="55902" y="27810"/>
                  </a:lnTo>
                  <a:lnTo>
                    <a:pt x="74145" y="24232"/>
                  </a:lnTo>
                  <a:lnTo>
                    <a:pt x="88250" y="26662"/>
                  </a:lnTo>
                  <a:lnTo>
                    <a:pt x="98829" y="33365"/>
                  </a:lnTo>
                  <a:lnTo>
                    <a:pt x="105475" y="43458"/>
                  </a:lnTo>
                  <a:lnTo>
                    <a:pt x="107781" y="56060"/>
                  </a:lnTo>
                  <a:lnTo>
                    <a:pt x="102356" y="75772"/>
                  </a:lnTo>
                  <a:lnTo>
                    <a:pt x="78485" y="108550"/>
                  </a:lnTo>
                  <a:lnTo>
                    <a:pt x="73060" y="129482"/>
                  </a:lnTo>
                  <a:lnTo>
                    <a:pt x="83514" y="157902"/>
                  </a:lnTo>
                  <a:lnTo>
                    <a:pt x="106515" y="174557"/>
                  </a:lnTo>
                  <a:lnTo>
                    <a:pt x="129516" y="189652"/>
                  </a:lnTo>
                  <a:lnTo>
                    <a:pt x="139971" y="213393"/>
                  </a:lnTo>
                  <a:lnTo>
                    <a:pt x="138021" y="224266"/>
                  </a:lnTo>
                  <a:lnTo>
                    <a:pt x="132240" y="233376"/>
                  </a:lnTo>
                  <a:lnTo>
                    <a:pt x="122729" y="239637"/>
                  </a:lnTo>
                  <a:lnTo>
                    <a:pt x="109590" y="241966"/>
                  </a:lnTo>
                  <a:lnTo>
                    <a:pt x="99581" y="241180"/>
                  </a:lnTo>
                  <a:lnTo>
                    <a:pt x="90013" y="238665"/>
                  </a:lnTo>
                  <a:lnTo>
                    <a:pt x="80649" y="234184"/>
                  </a:lnTo>
                  <a:lnTo>
                    <a:pt x="71251" y="227498"/>
                  </a:lnTo>
                  <a:lnTo>
                    <a:pt x="59315" y="247753"/>
                  </a:lnTo>
                  <a:lnTo>
                    <a:pt x="70799" y="255557"/>
                  </a:lnTo>
                  <a:lnTo>
                    <a:pt x="83096" y="261090"/>
                  </a:lnTo>
                  <a:lnTo>
                    <a:pt x="96343" y="264384"/>
                  </a:lnTo>
                  <a:lnTo>
                    <a:pt x="110675" y="265475"/>
                  </a:lnTo>
                  <a:lnTo>
                    <a:pt x="134670" y="261327"/>
                  </a:lnTo>
                  <a:lnTo>
                    <a:pt x="152901" y="249923"/>
                  </a:lnTo>
                  <a:lnTo>
                    <a:pt x="164486" y="232822"/>
                  </a:lnTo>
                  <a:lnTo>
                    <a:pt x="168544" y="211584"/>
                  </a:lnTo>
                  <a:lnTo>
                    <a:pt x="158089" y="178405"/>
                  </a:lnTo>
                  <a:lnTo>
                    <a:pt x="135088" y="159909"/>
                  </a:lnTo>
                  <a:lnTo>
                    <a:pt x="112087" y="145820"/>
                  </a:lnTo>
                  <a:lnTo>
                    <a:pt x="101633" y="125865"/>
                  </a:lnTo>
                  <a:lnTo>
                    <a:pt x="107227" y="109007"/>
                  </a:lnTo>
                  <a:lnTo>
                    <a:pt x="119536" y="93540"/>
                  </a:lnTo>
                  <a:lnTo>
                    <a:pt x="131844" y="75970"/>
                  </a:lnTo>
                  <a:lnTo>
                    <a:pt x="137439" y="52805"/>
                  </a:lnTo>
                  <a:lnTo>
                    <a:pt x="133150" y="32500"/>
                  </a:lnTo>
                  <a:lnTo>
                    <a:pt x="120756" y="15688"/>
                  </a:lnTo>
                  <a:lnTo>
                    <a:pt x="100971" y="4232"/>
                  </a:lnTo>
                  <a:lnTo>
                    <a:pt x="7450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761164" y="1217345"/>
              <a:ext cx="149375" cy="18445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950686" y="1217345"/>
              <a:ext cx="141056" cy="18011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0" name="object 40"/>
          <p:cNvGrpSpPr/>
          <p:nvPr/>
        </p:nvGrpSpPr>
        <p:grpSpPr>
          <a:xfrm>
            <a:off x="1514015" y="1667857"/>
            <a:ext cx="257175" cy="149860"/>
            <a:chOff x="1514015" y="1667857"/>
            <a:chExt cx="257175" cy="149860"/>
          </a:xfrm>
        </p:grpSpPr>
        <p:sp>
          <p:nvSpPr>
            <p:cNvPr id="41" name="object 41"/>
            <p:cNvSpPr/>
            <p:nvPr/>
          </p:nvSpPr>
          <p:spPr>
            <a:xfrm>
              <a:off x="1514015" y="1675902"/>
              <a:ext cx="100354" cy="13888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638441" y="1667857"/>
              <a:ext cx="23495" cy="147320"/>
            </a:xfrm>
            <a:custGeom>
              <a:avLst/>
              <a:gdLst/>
              <a:ahLst/>
              <a:cxnLst/>
              <a:rect l="l" t="t" r="r" b="b"/>
              <a:pathLst>
                <a:path w="23494" h="147319">
                  <a:moveTo>
                    <a:pt x="20324" y="44037"/>
                  </a:moveTo>
                  <a:lnTo>
                    <a:pt x="2752" y="44037"/>
                  </a:lnTo>
                  <a:lnTo>
                    <a:pt x="2752" y="146932"/>
                  </a:lnTo>
                  <a:lnTo>
                    <a:pt x="20324" y="146932"/>
                  </a:lnTo>
                  <a:lnTo>
                    <a:pt x="20324" y="44037"/>
                  </a:lnTo>
                  <a:close/>
                </a:path>
                <a:path w="23494" h="147319">
                  <a:moveTo>
                    <a:pt x="18419" y="0"/>
                  </a:moveTo>
                  <a:lnTo>
                    <a:pt x="4869" y="0"/>
                  </a:lnTo>
                  <a:lnTo>
                    <a:pt x="0" y="4657"/>
                  </a:lnTo>
                  <a:lnTo>
                    <a:pt x="0" y="18419"/>
                  </a:lnTo>
                  <a:lnTo>
                    <a:pt x="4869" y="22865"/>
                  </a:lnTo>
                  <a:lnTo>
                    <a:pt x="18419" y="22865"/>
                  </a:lnTo>
                  <a:lnTo>
                    <a:pt x="23289" y="18419"/>
                  </a:lnTo>
                  <a:lnTo>
                    <a:pt x="23289" y="4657"/>
                  </a:lnTo>
                  <a:lnTo>
                    <a:pt x="184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683749" y="1709354"/>
              <a:ext cx="87439" cy="10797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4" name="object 44"/>
          <p:cNvGrpSpPr/>
          <p:nvPr/>
        </p:nvGrpSpPr>
        <p:grpSpPr>
          <a:xfrm>
            <a:off x="1840420" y="1667857"/>
            <a:ext cx="499109" cy="149860"/>
            <a:chOff x="1840420" y="1667857"/>
            <a:chExt cx="499109" cy="149860"/>
          </a:xfrm>
        </p:grpSpPr>
        <p:sp>
          <p:nvSpPr>
            <p:cNvPr id="45" name="object 45"/>
            <p:cNvSpPr/>
            <p:nvPr/>
          </p:nvSpPr>
          <p:spPr>
            <a:xfrm>
              <a:off x="1840420" y="1667857"/>
              <a:ext cx="120149" cy="14715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989385" y="1709354"/>
              <a:ext cx="82569" cy="105435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099838" y="1667857"/>
              <a:ext cx="23495" cy="147320"/>
            </a:xfrm>
            <a:custGeom>
              <a:avLst/>
              <a:gdLst/>
              <a:ahLst/>
              <a:cxnLst/>
              <a:rect l="l" t="t" r="r" b="b"/>
              <a:pathLst>
                <a:path w="23494" h="147319">
                  <a:moveTo>
                    <a:pt x="20324" y="44037"/>
                  </a:moveTo>
                  <a:lnTo>
                    <a:pt x="2752" y="44037"/>
                  </a:lnTo>
                  <a:lnTo>
                    <a:pt x="2752" y="146932"/>
                  </a:lnTo>
                  <a:lnTo>
                    <a:pt x="20324" y="146932"/>
                  </a:lnTo>
                  <a:lnTo>
                    <a:pt x="20324" y="44037"/>
                  </a:lnTo>
                  <a:close/>
                </a:path>
                <a:path w="23494" h="147319">
                  <a:moveTo>
                    <a:pt x="18419" y="0"/>
                  </a:moveTo>
                  <a:lnTo>
                    <a:pt x="4869" y="0"/>
                  </a:lnTo>
                  <a:lnTo>
                    <a:pt x="0" y="4657"/>
                  </a:lnTo>
                  <a:lnTo>
                    <a:pt x="0" y="18419"/>
                  </a:lnTo>
                  <a:lnTo>
                    <a:pt x="4869" y="22865"/>
                  </a:lnTo>
                  <a:lnTo>
                    <a:pt x="18419" y="22865"/>
                  </a:lnTo>
                  <a:lnTo>
                    <a:pt x="23289" y="18419"/>
                  </a:lnTo>
                  <a:lnTo>
                    <a:pt x="23289" y="4657"/>
                  </a:lnTo>
                  <a:lnTo>
                    <a:pt x="184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2145146" y="1709354"/>
              <a:ext cx="87439" cy="10797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2256912" y="1709354"/>
              <a:ext cx="82570" cy="105435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0" name="object 50"/>
          <p:cNvGrpSpPr/>
          <p:nvPr/>
        </p:nvGrpSpPr>
        <p:grpSpPr>
          <a:xfrm>
            <a:off x="608087" y="1661505"/>
            <a:ext cx="2455545" cy="424815"/>
            <a:chOff x="608087" y="1661505"/>
            <a:chExt cx="2455545" cy="424815"/>
          </a:xfrm>
        </p:grpSpPr>
        <p:sp>
          <p:nvSpPr>
            <p:cNvPr id="51" name="object 51"/>
            <p:cNvSpPr/>
            <p:nvPr/>
          </p:nvSpPr>
          <p:spPr>
            <a:xfrm>
              <a:off x="2407655" y="1664046"/>
              <a:ext cx="90191" cy="15328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2528736" y="1669339"/>
              <a:ext cx="81934" cy="147990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2642429" y="1661505"/>
              <a:ext cx="219509" cy="155824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2886264" y="1709354"/>
              <a:ext cx="82569" cy="105435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608087" y="1666798"/>
              <a:ext cx="2454974" cy="419379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6" name="object 56"/>
          <p:cNvSpPr/>
          <p:nvPr/>
        </p:nvSpPr>
        <p:spPr>
          <a:xfrm>
            <a:off x="12212790" y="1103807"/>
            <a:ext cx="285115" cy="387350"/>
          </a:xfrm>
          <a:custGeom>
            <a:avLst/>
            <a:gdLst/>
            <a:ahLst/>
            <a:cxnLst/>
            <a:rect l="l" t="t" r="r" b="b"/>
            <a:pathLst>
              <a:path w="285115" h="387350">
                <a:moveTo>
                  <a:pt x="284772" y="0"/>
                </a:moveTo>
                <a:lnTo>
                  <a:pt x="0" y="0"/>
                </a:lnTo>
                <a:lnTo>
                  <a:pt x="0" y="41910"/>
                </a:lnTo>
                <a:lnTo>
                  <a:pt x="117221" y="41910"/>
                </a:lnTo>
                <a:lnTo>
                  <a:pt x="117221" y="387350"/>
                </a:lnTo>
                <a:lnTo>
                  <a:pt x="166954" y="387350"/>
                </a:lnTo>
                <a:lnTo>
                  <a:pt x="166954" y="41910"/>
                </a:lnTo>
                <a:lnTo>
                  <a:pt x="284772" y="41910"/>
                </a:lnTo>
                <a:lnTo>
                  <a:pt x="28477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12547943" y="1080693"/>
            <a:ext cx="550545" cy="418465"/>
          </a:xfrm>
          <a:custGeom>
            <a:avLst/>
            <a:gdLst/>
            <a:ahLst/>
            <a:cxnLst/>
            <a:rect l="l" t="t" r="r" b="b"/>
            <a:pathLst>
              <a:path w="550544" h="418465">
                <a:moveTo>
                  <a:pt x="56845" y="123151"/>
                </a:moveTo>
                <a:lnTo>
                  <a:pt x="7696" y="123151"/>
                </a:lnTo>
                <a:lnTo>
                  <a:pt x="7696" y="410883"/>
                </a:lnTo>
                <a:lnTo>
                  <a:pt x="56845" y="410883"/>
                </a:lnTo>
                <a:lnTo>
                  <a:pt x="56845" y="123151"/>
                </a:lnTo>
                <a:close/>
              </a:path>
              <a:path w="550544" h="418465">
                <a:moveTo>
                  <a:pt x="65125" y="31978"/>
                </a:moveTo>
                <a:lnTo>
                  <a:pt x="62712" y="18986"/>
                </a:lnTo>
                <a:lnTo>
                  <a:pt x="55956" y="8890"/>
                </a:lnTo>
                <a:lnTo>
                  <a:pt x="45643" y="2336"/>
                </a:lnTo>
                <a:lnTo>
                  <a:pt x="32562" y="0"/>
                </a:lnTo>
                <a:lnTo>
                  <a:pt x="19481" y="2336"/>
                </a:lnTo>
                <a:lnTo>
                  <a:pt x="9182" y="8890"/>
                </a:lnTo>
                <a:lnTo>
                  <a:pt x="2425" y="18986"/>
                </a:lnTo>
                <a:lnTo>
                  <a:pt x="0" y="31978"/>
                </a:lnTo>
                <a:lnTo>
                  <a:pt x="2425" y="45212"/>
                </a:lnTo>
                <a:lnTo>
                  <a:pt x="9182" y="55283"/>
                </a:lnTo>
                <a:lnTo>
                  <a:pt x="19481" y="61696"/>
                </a:lnTo>
                <a:lnTo>
                  <a:pt x="32562" y="63944"/>
                </a:lnTo>
                <a:lnTo>
                  <a:pt x="45643" y="61696"/>
                </a:lnTo>
                <a:lnTo>
                  <a:pt x="55956" y="55283"/>
                </a:lnTo>
                <a:lnTo>
                  <a:pt x="62712" y="45212"/>
                </a:lnTo>
                <a:lnTo>
                  <a:pt x="65125" y="31978"/>
                </a:lnTo>
                <a:close/>
              </a:path>
              <a:path w="550544" h="418465">
                <a:moveTo>
                  <a:pt x="287261" y="405561"/>
                </a:moveTo>
                <a:lnTo>
                  <a:pt x="277202" y="370624"/>
                </a:lnTo>
                <a:lnTo>
                  <a:pt x="268528" y="373976"/>
                </a:lnTo>
                <a:lnTo>
                  <a:pt x="260184" y="376174"/>
                </a:lnTo>
                <a:lnTo>
                  <a:pt x="252056" y="377367"/>
                </a:lnTo>
                <a:lnTo>
                  <a:pt x="244043" y="377723"/>
                </a:lnTo>
                <a:lnTo>
                  <a:pt x="223367" y="374040"/>
                </a:lnTo>
                <a:lnTo>
                  <a:pt x="209638" y="363296"/>
                </a:lnTo>
                <a:lnTo>
                  <a:pt x="202006" y="346011"/>
                </a:lnTo>
                <a:lnTo>
                  <a:pt x="199644" y="322668"/>
                </a:lnTo>
                <a:lnTo>
                  <a:pt x="199644" y="162814"/>
                </a:lnTo>
                <a:lnTo>
                  <a:pt x="277799" y="162814"/>
                </a:lnTo>
                <a:lnTo>
                  <a:pt x="277799" y="123151"/>
                </a:lnTo>
                <a:lnTo>
                  <a:pt x="199644" y="123151"/>
                </a:lnTo>
                <a:lnTo>
                  <a:pt x="199644" y="30784"/>
                </a:lnTo>
                <a:lnTo>
                  <a:pt x="158788" y="30784"/>
                </a:lnTo>
                <a:lnTo>
                  <a:pt x="152869" y="123151"/>
                </a:lnTo>
                <a:lnTo>
                  <a:pt x="107873" y="126111"/>
                </a:lnTo>
                <a:lnTo>
                  <a:pt x="107873" y="162814"/>
                </a:lnTo>
                <a:lnTo>
                  <a:pt x="150507" y="162814"/>
                </a:lnTo>
                <a:lnTo>
                  <a:pt x="150507" y="321487"/>
                </a:lnTo>
                <a:lnTo>
                  <a:pt x="154698" y="360794"/>
                </a:lnTo>
                <a:lnTo>
                  <a:pt x="168567" y="391274"/>
                </a:lnTo>
                <a:lnTo>
                  <a:pt x="193967" y="410984"/>
                </a:lnTo>
                <a:lnTo>
                  <a:pt x="232803" y="417995"/>
                </a:lnTo>
                <a:lnTo>
                  <a:pt x="247383" y="417042"/>
                </a:lnTo>
                <a:lnTo>
                  <a:pt x="261581" y="414439"/>
                </a:lnTo>
                <a:lnTo>
                  <a:pt x="275005" y="410502"/>
                </a:lnTo>
                <a:lnTo>
                  <a:pt x="287261" y="405561"/>
                </a:lnTo>
                <a:close/>
              </a:path>
              <a:path w="550544" h="418465">
                <a:moveTo>
                  <a:pt x="550138" y="251028"/>
                </a:moveTo>
                <a:lnTo>
                  <a:pt x="548919" y="242150"/>
                </a:lnTo>
                <a:lnTo>
                  <a:pt x="542417" y="194970"/>
                </a:lnTo>
                <a:lnTo>
                  <a:pt x="521347" y="155117"/>
                </a:lnTo>
                <a:lnTo>
                  <a:pt x="519938" y="152450"/>
                </a:lnTo>
                <a:lnTo>
                  <a:pt x="506323" y="142328"/>
                </a:lnTo>
                <a:lnTo>
                  <a:pt x="506323" y="242150"/>
                </a:lnTo>
                <a:lnTo>
                  <a:pt x="354164" y="242150"/>
                </a:lnTo>
                <a:lnTo>
                  <a:pt x="363766" y="205320"/>
                </a:lnTo>
                <a:lnTo>
                  <a:pt x="382143" y="177990"/>
                </a:lnTo>
                <a:lnTo>
                  <a:pt x="406958" y="160972"/>
                </a:lnTo>
                <a:lnTo>
                  <a:pt x="435864" y="155117"/>
                </a:lnTo>
                <a:lnTo>
                  <a:pt x="465366" y="160731"/>
                </a:lnTo>
                <a:lnTo>
                  <a:pt x="487527" y="177317"/>
                </a:lnTo>
                <a:lnTo>
                  <a:pt x="501472" y="204571"/>
                </a:lnTo>
                <a:lnTo>
                  <a:pt x="506323" y="242150"/>
                </a:lnTo>
                <a:lnTo>
                  <a:pt x="506323" y="142328"/>
                </a:lnTo>
                <a:lnTo>
                  <a:pt x="483692" y="125476"/>
                </a:lnTo>
                <a:lnTo>
                  <a:pt x="434682" y="116039"/>
                </a:lnTo>
                <a:lnTo>
                  <a:pt x="396024" y="122770"/>
                </a:lnTo>
                <a:lnTo>
                  <a:pt x="360870" y="142252"/>
                </a:lnTo>
                <a:lnTo>
                  <a:pt x="332130" y="173469"/>
                </a:lnTo>
                <a:lnTo>
                  <a:pt x="312737" y="215392"/>
                </a:lnTo>
                <a:lnTo>
                  <a:pt x="305625" y="267017"/>
                </a:lnTo>
                <a:lnTo>
                  <a:pt x="312521" y="319316"/>
                </a:lnTo>
                <a:lnTo>
                  <a:pt x="331800" y="361340"/>
                </a:lnTo>
                <a:lnTo>
                  <a:pt x="361378" y="392303"/>
                </a:lnTo>
                <a:lnTo>
                  <a:pt x="399135" y="411441"/>
                </a:lnTo>
                <a:lnTo>
                  <a:pt x="442976" y="417995"/>
                </a:lnTo>
                <a:lnTo>
                  <a:pt x="471106" y="415861"/>
                </a:lnTo>
                <a:lnTo>
                  <a:pt x="496189" y="409854"/>
                </a:lnTo>
                <a:lnTo>
                  <a:pt x="518490" y="400507"/>
                </a:lnTo>
                <a:lnTo>
                  <a:pt x="538289" y="388391"/>
                </a:lnTo>
                <a:lnTo>
                  <a:pt x="532790" y="378320"/>
                </a:lnTo>
                <a:lnTo>
                  <a:pt x="521119" y="357009"/>
                </a:lnTo>
                <a:lnTo>
                  <a:pt x="505256" y="366077"/>
                </a:lnTo>
                <a:lnTo>
                  <a:pt x="487895" y="372770"/>
                </a:lnTo>
                <a:lnTo>
                  <a:pt x="469087" y="376910"/>
                </a:lnTo>
                <a:lnTo>
                  <a:pt x="448894" y="378320"/>
                </a:lnTo>
                <a:lnTo>
                  <a:pt x="411695" y="371297"/>
                </a:lnTo>
                <a:lnTo>
                  <a:pt x="382663" y="351383"/>
                </a:lnTo>
                <a:lnTo>
                  <a:pt x="363054" y="320370"/>
                </a:lnTo>
                <a:lnTo>
                  <a:pt x="354164" y="280047"/>
                </a:lnTo>
                <a:lnTo>
                  <a:pt x="547763" y="280047"/>
                </a:lnTo>
                <a:lnTo>
                  <a:pt x="548881" y="273011"/>
                </a:lnTo>
                <a:lnTo>
                  <a:pt x="549617" y="265976"/>
                </a:lnTo>
                <a:lnTo>
                  <a:pt x="550011" y="258724"/>
                </a:lnTo>
                <a:lnTo>
                  <a:pt x="550138" y="25102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13160477" y="1070038"/>
            <a:ext cx="615950" cy="429259"/>
          </a:xfrm>
          <a:custGeom>
            <a:avLst/>
            <a:gdLst/>
            <a:ahLst/>
            <a:cxnLst/>
            <a:rect l="l" t="t" r="r" b="b"/>
            <a:pathLst>
              <a:path w="615950" h="429259">
                <a:moveTo>
                  <a:pt x="79933" y="423316"/>
                </a:moveTo>
                <a:lnTo>
                  <a:pt x="73418" y="386613"/>
                </a:lnTo>
                <a:lnTo>
                  <a:pt x="68681" y="387794"/>
                </a:lnTo>
                <a:lnTo>
                  <a:pt x="55651" y="387794"/>
                </a:lnTo>
                <a:lnTo>
                  <a:pt x="49149" y="382460"/>
                </a:lnTo>
                <a:lnTo>
                  <a:pt x="49149" y="0"/>
                </a:lnTo>
                <a:lnTo>
                  <a:pt x="0" y="0"/>
                </a:lnTo>
                <a:lnTo>
                  <a:pt x="0" y="363524"/>
                </a:lnTo>
                <a:lnTo>
                  <a:pt x="2895" y="391172"/>
                </a:lnTo>
                <a:lnTo>
                  <a:pt x="11988" y="411619"/>
                </a:lnTo>
                <a:lnTo>
                  <a:pt x="27978" y="424294"/>
                </a:lnTo>
                <a:lnTo>
                  <a:pt x="51511" y="428650"/>
                </a:lnTo>
                <a:lnTo>
                  <a:pt x="60198" y="428307"/>
                </a:lnTo>
                <a:lnTo>
                  <a:pt x="67716" y="427316"/>
                </a:lnTo>
                <a:lnTo>
                  <a:pt x="74244" y="425653"/>
                </a:lnTo>
                <a:lnTo>
                  <a:pt x="79933" y="423316"/>
                </a:lnTo>
                <a:close/>
              </a:path>
              <a:path w="615950" h="429259">
                <a:moveTo>
                  <a:pt x="329831" y="342798"/>
                </a:moveTo>
                <a:lnTo>
                  <a:pt x="302602" y="285445"/>
                </a:lnTo>
                <a:lnTo>
                  <a:pt x="241617" y="255168"/>
                </a:lnTo>
                <a:lnTo>
                  <a:pt x="216852" y="245910"/>
                </a:lnTo>
                <a:lnTo>
                  <a:pt x="197586" y="235712"/>
                </a:lnTo>
                <a:lnTo>
                  <a:pt x="185089" y="222948"/>
                </a:lnTo>
                <a:lnTo>
                  <a:pt x="180632" y="206032"/>
                </a:lnTo>
                <a:lnTo>
                  <a:pt x="183705" y="190563"/>
                </a:lnTo>
                <a:lnTo>
                  <a:pt x="193217" y="177317"/>
                </a:lnTo>
                <a:lnTo>
                  <a:pt x="209613" y="168071"/>
                </a:lnTo>
                <a:lnTo>
                  <a:pt x="233324" y="164592"/>
                </a:lnTo>
                <a:lnTo>
                  <a:pt x="251599" y="166116"/>
                </a:lnTo>
                <a:lnTo>
                  <a:pt x="268478" y="170586"/>
                </a:lnTo>
                <a:lnTo>
                  <a:pt x="284365" y="177825"/>
                </a:lnTo>
                <a:lnTo>
                  <a:pt x="299643" y="187680"/>
                </a:lnTo>
                <a:lnTo>
                  <a:pt x="322135" y="159258"/>
                </a:lnTo>
                <a:lnTo>
                  <a:pt x="303758" y="146177"/>
                </a:lnTo>
                <a:lnTo>
                  <a:pt x="282536" y="135877"/>
                </a:lnTo>
                <a:lnTo>
                  <a:pt x="258775" y="129120"/>
                </a:lnTo>
                <a:lnTo>
                  <a:pt x="232740" y="126695"/>
                </a:lnTo>
                <a:lnTo>
                  <a:pt x="190715" y="132969"/>
                </a:lnTo>
                <a:lnTo>
                  <a:pt x="159473" y="150228"/>
                </a:lnTo>
                <a:lnTo>
                  <a:pt x="139992" y="176149"/>
                </a:lnTo>
                <a:lnTo>
                  <a:pt x="133273" y="208407"/>
                </a:lnTo>
                <a:lnTo>
                  <a:pt x="140423" y="239268"/>
                </a:lnTo>
                <a:lnTo>
                  <a:pt x="159397" y="262128"/>
                </a:lnTo>
                <a:lnTo>
                  <a:pt x="186474" y="279006"/>
                </a:lnTo>
                <a:lnTo>
                  <a:pt x="217932" y="291884"/>
                </a:lnTo>
                <a:lnTo>
                  <a:pt x="241757" y="301129"/>
                </a:lnTo>
                <a:lnTo>
                  <a:pt x="262407" y="312153"/>
                </a:lnTo>
                <a:lnTo>
                  <a:pt x="276961" y="326517"/>
                </a:lnTo>
                <a:lnTo>
                  <a:pt x="282473" y="345757"/>
                </a:lnTo>
                <a:lnTo>
                  <a:pt x="279006" y="363181"/>
                </a:lnTo>
                <a:lnTo>
                  <a:pt x="268554" y="377278"/>
                </a:lnTo>
                <a:lnTo>
                  <a:pt x="251002" y="386715"/>
                </a:lnTo>
                <a:lnTo>
                  <a:pt x="226225" y="390156"/>
                </a:lnTo>
                <a:lnTo>
                  <a:pt x="201231" y="388175"/>
                </a:lnTo>
                <a:lnTo>
                  <a:pt x="179006" y="382244"/>
                </a:lnTo>
                <a:lnTo>
                  <a:pt x="158788" y="372427"/>
                </a:lnTo>
                <a:lnTo>
                  <a:pt x="139788" y="358787"/>
                </a:lnTo>
                <a:lnTo>
                  <a:pt x="117284" y="387197"/>
                </a:lnTo>
                <a:lnTo>
                  <a:pt x="139357" y="404660"/>
                </a:lnTo>
                <a:lnTo>
                  <a:pt x="165100" y="417690"/>
                </a:lnTo>
                <a:lnTo>
                  <a:pt x="193713" y="425831"/>
                </a:lnTo>
                <a:lnTo>
                  <a:pt x="224447" y="428650"/>
                </a:lnTo>
                <a:lnTo>
                  <a:pt x="269633" y="421805"/>
                </a:lnTo>
                <a:lnTo>
                  <a:pt x="302679" y="403263"/>
                </a:lnTo>
                <a:lnTo>
                  <a:pt x="322935" y="375945"/>
                </a:lnTo>
                <a:lnTo>
                  <a:pt x="329831" y="342798"/>
                </a:lnTo>
                <a:close/>
              </a:path>
              <a:path w="615950" h="429259">
                <a:moveTo>
                  <a:pt x="615378" y="261683"/>
                </a:moveTo>
                <a:lnTo>
                  <a:pt x="614159" y="252806"/>
                </a:lnTo>
                <a:lnTo>
                  <a:pt x="607656" y="205625"/>
                </a:lnTo>
                <a:lnTo>
                  <a:pt x="586587" y="165773"/>
                </a:lnTo>
                <a:lnTo>
                  <a:pt x="585177" y="163106"/>
                </a:lnTo>
                <a:lnTo>
                  <a:pt x="571563" y="152971"/>
                </a:lnTo>
                <a:lnTo>
                  <a:pt x="571563" y="252806"/>
                </a:lnTo>
                <a:lnTo>
                  <a:pt x="419404" y="252806"/>
                </a:lnTo>
                <a:lnTo>
                  <a:pt x="429006" y="215976"/>
                </a:lnTo>
                <a:lnTo>
                  <a:pt x="447382" y="188645"/>
                </a:lnTo>
                <a:lnTo>
                  <a:pt x="472198" y="171627"/>
                </a:lnTo>
                <a:lnTo>
                  <a:pt x="501116" y="165773"/>
                </a:lnTo>
                <a:lnTo>
                  <a:pt x="530606" y="171386"/>
                </a:lnTo>
                <a:lnTo>
                  <a:pt x="552767" y="187972"/>
                </a:lnTo>
                <a:lnTo>
                  <a:pt x="566724" y="215226"/>
                </a:lnTo>
                <a:lnTo>
                  <a:pt x="571563" y="252806"/>
                </a:lnTo>
                <a:lnTo>
                  <a:pt x="571563" y="152971"/>
                </a:lnTo>
                <a:lnTo>
                  <a:pt x="548944" y="136131"/>
                </a:lnTo>
                <a:lnTo>
                  <a:pt x="499922" y="126695"/>
                </a:lnTo>
                <a:lnTo>
                  <a:pt x="461264" y="133426"/>
                </a:lnTo>
                <a:lnTo>
                  <a:pt x="426110" y="152908"/>
                </a:lnTo>
                <a:lnTo>
                  <a:pt x="397370" y="184124"/>
                </a:lnTo>
                <a:lnTo>
                  <a:pt x="377977" y="226047"/>
                </a:lnTo>
                <a:lnTo>
                  <a:pt x="370865" y="277672"/>
                </a:lnTo>
                <a:lnTo>
                  <a:pt x="377761" y="329971"/>
                </a:lnTo>
                <a:lnTo>
                  <a:pt x="397040" y="371995"/>
                </a:lnTo>
                <a:lnTo>
                  <a:pt x="426618" y="402958"/>
                </a:lnTo>
                <a:lnTo>
                  <a:pt x="464375" y="422097"/>
                </a:lnTo>
                <a:lnTo>
                  <a:pt x="508215" y="428650"/>
                </a:lnTo>
                <a:lnTo>
                  <a:pt x="536346" y="426516"/>
                </a:lnTo>
                <a:lnTo>
                  <a:pt x="561428" y="420509"/>
                </a:lnTo>
                <a:lnTo>
                  <a:pt x="583730" y="411162"/>
                </a:lnTo>
                <a:lnTo>
                  <a:pt x="603542" y="399046"/>
                </a:lnTo>
                <a:lnTo>
                  <a:pt x="598030" y="388975"/>
                </a:lnTo>
                <a:lnTo>
                  <a:pt x="586371" y="367665"/>
                </a:lnTo>
                <a:lnTo>
                  <a:pt x="570496" y="376732"/>
                </a:lnTo>
                <a:lnTo>
                  <a:pt x="553135" y="383425"/>
                </a:lnTo>
                <a:lnTo>
                  <a:pt x="534327" y="387565"/>
                </a:lnTo>
                <a:lnTo>
                  <a:pt x="514134" y="388975"/>
                </a:lnTo>
                <a:lnTo>
                  <a:pt x="476935" y="381952"/>
                </a:lnTo>
                <a:lnTo>
                  <a:pt x="447903" y="362038"/>
                </a:lnTo>
                <a:lnTo>
                  <a:pt x="428294" y="331025"/>
                </a:lnTo>
                <a:lnTo>
                  <a:pt x="419404" y="290703"/>
                </a:lnTo>
                <a:lnTo>
                  <a:pt x="613003" y="290703"/>
                </a:lnTo>
                <a:lnTo>
                  <a:pt x="614133" y="283667"/>
                </a:lnTo>
                <a:lnTo>
                  <a:pt x="614857" y="276631"/>
                </a:lnTo>
                <a:lnTo>
                  <a:pt x="615251" y="269379"/>
                </a:lnTo>
                <a:lnTo>
                  <a:pt x="615378" y="261683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13830084" y="1080693"/>
            <a:ext cx="550545" cy="418465"/>
          </a:xfrm>
          <a:custGeom>
            <a:avLst/>
            <a:gdLst/>
            <a:ahLst/>
            <a:cxnLst/>
            <a:rect l="l" t="t" r="r" b="b"/>
            <a:pathLst>
              <a:path w="550544" h="418465">
                <a:moveTo>
                  <a:pt x="56832" y="123151"/>
                </a:moveTo>
                <a:lnTo>
                  <a:pt x="7696" y="123151"/>
                </a:lnTo>
                <a:lnTo>
                  <a:pt x="7696" y="410883"/>
                </a:lnTo>
                <a:lnTo>
                  <a:pt x="56832" y="410883"/>
                </a:lnTo>
                <a:lnTo>
                  <a:pt x="56832" y="123151"/>
                </a:lnTo>
                <a:close/>
              </a:path>
              <a:path w="550544" h="418465">
                <a:moveTo>
                  <a:pt x="65125" y="31978"/>
                </a:moveTo>
                <a:lnTo>
                  <a:pt x="62699" y="18986"/>
                </a:lnTo>
                <a:lnTo>
                  <a:pt x="55956" y="8890"/>
                </a:lnTo>
                <a:lnTo>
                  <a:pt x="45643" y="2336"/>
                </a:lnTo>
                <a:lnTo>
                  <a:pt x="32562" y="0"/>
                </a:lnTo>
                <a:lnTo>
                  <a:pt x="19481" y="2336"/>
                </a:lnTo>
                <a:lnTo>
                  <a:pt x="9182" y="8890"/>
                </a:lnTo>
                <a:lnTo>
                  <a:pt x="2425" y="18986"/>
                </a:lnTo>
                <a:lnTo>
                  <a:pt x="0" y="31978"/>
                </a:lnTo>
                <a:lnTo>
                  <a:pt x="2425" y="45212"/>
                </a:lnTo>
                <a:lnTo>
                  <a:pt x="9182" y="55283"/>
                </a:lnTo>
                <a:lnTo>
                  <a:pt x="19481" y="61696"/>
                </a:lnTo>
                <a:lnTo>
                  <a:pt x="32562" y="63944"/>
                </a:lnTo>
                <a:lnTo>
                  <a:pt x="45643" y="61696"/>
                </a:lnTo>
                <a:lnTo>
                  <a:pt x="55956" y="55283"/>
                </a:lnTo>
                <a:lnTo>
                  <a:pt x="62699" y="45212"/>
                </a:lnTo>
                <a:lnTo>
                  <a:pt x="65125" y="31978"/>
                </a:lnTo>
                <a:close/>
              </a:path>
              <a:path w="550544" h="418465">
                <a:moveTo>
                  <a:pt x="287261" y="405561"/>
                </a:moveTo>
                <a:lnTo>
                  <a:pt x="277202" y="370624"/>
                </a:lnTo>
                <a:lnTo>
                  <a:pt x="268516" y="373976"/>
                </a:lnTo>
                <a:lnTo>
                  <a:pt x="260172" y="376174"/>
                </a:lnTo>
                <a:lnTo>
                  <a:pt x="252056" y="377367"/>
                </a:lnTo>
                <a:lnTo>
                  <a:pt x="244043" y="377723"/>
                </a:lnTo>
                <a:lnTo>
                  <a:pt x="223367" y="374040"/>
                </a:lnTo>
                <a:lnTo>
                  <a:pt x="209626" y="363296"/>
                </a:lnTo>
                <a:lnTo>
                  <a:pt x="201993" y="346011"/>
                </a:lnTo>
                <a:lnTo>
                  <a:pt x="199644" y="322668"/>
                </a:lnTo>
                <a:lnTo>
                  <a:pt x="199644" y="162814"/>
                </a:lnTo>
                <a:lnTo>
                  <a:pt x="277787" y="162814"/>
                </a:lnTo>
                <a:lnTo>
                  <a:pt x="277787" y="123151"/>
                </a:lnTo>
                <a:lnTo>
                  <a:pt x="199644" y="123151"/>
                </a:lnTo>
                <a:lnTo>
                  <a:pt x="199644" y="30784"/>
                </a:lnTo>
                <a:lnTo>
                  <a:pt x="158788" y="30784"/>
                </a:lnTo>
                <a:lnTo>
                  <a:pt x="152869" y="123151"/>
                </a:lnTo>
                <a:lnTo>
                  <a:pt x="107873" y="126111"/>
                </a:lnTo>
                <a:lnTo>
                  <a:pt x="107873" y="162814"/>
                </a:lnTo>
                <a:lnTo>
                  <a:pt x="150495" y="162814"/>
                </a:lnTo>
                <a:lnTo>
                  <a:pt x="150495" y="321487"/>
                </a:lnTo>
                <a:lnTo>
                  <a:pt x="154698" y="360794"/>
                </a:lnTo>
                <a:lnTo>
                  <a:pt x="168554" y="391274"/>
                </a:lnTo>
                <a:lnTo>
                  <a:pt x="193954" y="410984"/>
                </a:lnTo>
                <a:lnTo>
                  <a:pt x="232791" y="417995"/>
                </a:lnTo>
                <a:lnTo>
                  <a:pt x="247383" y="417042"/>
                </a:lnTo>
                <a:lnTo>
                  <a:pt x="261581" y="414439"/>
                </a:lnTo>
                <a:lnTo>
                  <a:pt x="275005" y="410502"/>
                </a:lnTo>
                <a:lnTo>
                  <a:pt x="287261" y="405561"/>
                </a:lnTo>
                <a:close/>
              </a:path>
              <a:path w="550544" h="418465">
                <a:moveTo>
                  <a:pt x="550125" y="251028"/>
                </a:moveTo>
                <a:lnTo>
                  <a:pt x="548906" y="242150"/>
                </a:lnTo>
                <a:lnTo>
                  <a:pt x="542417" y="194970"/>
                </a:lnTo>
                <a:lnTo>
                  <a:pt x="521347" y="155117"/>
                </a:lnTo>
                <a:lnTo>
                  <a:pt x="519938" y="152450"/>
                </a:lnTo>
                <a:lnTo>
                  <a:pt x="506323" y="142328"/>
                </a:lnTo>
                <a:lnTo>
                  <a:pt x="506323" y="242150"/>
                </a:lnTo>
                <a:lnTo>
                  <a:pt x="354164" y="242150"/>
                </a:lnTo>
                <a:lnTo>
                  <a:pt x="363766" y="205320"/>
                </a:lnTo>
                <a:lnTo>
                  <a:pt x="382143" y="177990"/>
                </a:lnTo>
                <a:lnTo>
                  <a:pt x="406946" y="160972"/>
                </a:lnTo>
                <a:lnTo>
                  <a:pt x="435864" y="155117"/>
                </a:lnTo>
                <a:lnTo>
                  <a:pt x="465353" y="160731"/>
                </a:lnTo>
                <a:lnTo>
                  <a:pt x="487527" y="177317"/>
                </a:lnTo>
                <a:lnTo>
                  <a:pt x="501472" y="204571"/>
                </a:lnTo>
                <a:lnTo>
                  <a:pt x="506323" y="242150"/>
                </a:lnTo>
                <a:lnTo>
                  <a:pt x="506323" y="142328"/>
                </a:lnTo>
                <a:lnTo>
                  <a:pt x="483692" y="125476"/>
                </a:lnTo>
                <a:lnTo>
                  <a:pt x="434682" y="116039"/>
                </a:lnTo>
                <a:lnTo>
                  <a:pt x="396024" y="122770"/>
                </a:lnTo>
                <a:lnTo>
                  <a:pt x="360857" y="142252"/>
                </a:lnTo>
                <a:lnTo>
                  <a:pt x="332117" y="173469"/>
                </a:lnTo>
                <a:lnTo>
                  <a:pt x="312724" y="215392"/>
                </a:lnTo>
                <a:lnTo>
                  <a:pt x="305612" y="267017"/>
                </a:lnTo>
                <a:lnTo>
                  <a:pt x="312508" y="319316"/>
                </a:lnTo>
                <a:lnTo>
                  <a:pt x="331800" y="361340"/>
                </a:lnTo>
                <a:lnTo>
                  <a:pt x="361378" y="392303"/>
                </a:lnTo>
                <a:lnTo>
                  <a:pt x="399135" y="411441"/>
                </a:lnTo>
                <a:lnTo>
                  <a:pt x="442976" y="417995"/>
                </a:lnTo>
                <a:lnTo>
                  <a:pt x="471106" y="415861"/>
                </a:lnTo>
                <a:lnTo>
                  <a:pt x="496176" y="409854"/>
                </a:lnTo>
                <a:lnTo>
                  <a:pt x="518490" y="400507"/>
                </a:lnTo>
                <a:lnTo>
                  <a:pt x="538289" y="388391"/>
                </a:lnTo>
                <a:lnTo>
                  <a:pt x="532777" y="378320"/>
                </a:lnTo>
                <a:lnTo>
                  <a:pt x="521119" y="357009"/>
                </a:lnTo>
                <a:lnTo>
                  <a:pt x="505256" y="366077"/>
                </a:lnTo>
                <a:lnTo>
                  <a:pt x="487895" y="372770"/>
                </a:lnTo>
                <a:lnTo>
                  <a:pt x="469087" y="376910"/>
                </a:lnTo>
                <a:lnTo>
                  <a:pt x="448894" y="378320"/>
                </a:lnTo>
                <a:lnTo>
                  <a:pt x="411695" y="371297"/>
                </a:lnTo>
                <a:lnTo>
                  <a:pt x="382651" y="351383"/>
                </a:lnTo>
                <a:lnTo>
                  <a:pt x="363054" y="320370"/>
                </a:lnTo>
                <a:lnTo>
                  <a:pt x="354164" y="280047"/>
                </a:lnTo>
                <a:lnTo>
                  <a:pt x="547763" y="280047"/>
                </a:lnTo>
                <a:lnTo>
                  <a:pt x="548881" y="273011"/>
                </a:lnTo>
                <a:lnTo>
                  <a:pt x="549617" y="265976"/>
                </a:lnTo>
                <a:lnTo>
                  <a:pt x="550011" y="258724"/>
                </a:lnTo>
                <a:lnTo>
                  <a:pt x="550125" y="25102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6908322" y="1103188"/>
            <a:ext cx="269875" cy="388620"/>
          </a:xfrm>
          <a:custGeom>
            <a:avLst/>
            <a:gdLst/>
            <a:ahLst/>
            <a:cxnLst/>
            <a:rect l="l" t="t" r="r" b="b"/>
            <a:pathLst>
              <a:path w="269875" h="388619">
                <a:moveTo>
                  <a:pt x="121369" y="0"/>
                </a:moveTo>
                <a:lnTo>
                  <a:pt x="0" y="0"/>
                </a:lnTo>
                <a:lnTo>
                  <a:pt x="0" y="388383"/>
                </a:lnTo>
                <a:lnTo>
                  <a:pt x="49731" y="388383"/>
                </a:lnTo>
                <a:lnTo>
                  <a:pt x="49731" y="224385"/>
                </a:lnTo>
                <a:lnTo>
                  <a:pt x="173621" y="224385"/>
                </a:lnTo>
                <a:lnTo>
                  <a:pt x="170509" y="219057"/>
                </a:lnTo>
                <a:lnTo>
                  <a:pt x="206337" y="204691"/>
                </a:lnTo>
                <a:lnTo>
                  <a:pt x="231030" y="184126"/>
                </a:lnTo>
                <a:lnTo>
                  <a:pt x="49731" y="184126"/>
                </a:lnTo>
                <a:lnTo>
                  <a:pt x="49731" y="40259"/>
                </a:lnTo>
                <a:lnTo>
                  <a:pt x="232468" y="40259"/>
                </a:lnTo>
                <a:lnTo>
                  <a:pt x="219205" y="24347"/>
                </a:lnTo>
                <a:lnTo>
                  <a:pt x="176115" y="5707"/>
                </a:lnTo>
                <a:lnTo>
                  <a:pt x="121369" y="0"/>
                </a:lnTo>
                <a:close/>
              </a:path>
              <a:path w="269875" h="388619">
                <a:moveTo>
                  <a:pt x="173621" y="224385"/>
                </a:moveTo>
                <a:lnTo>
                  <a:pt x="119593" y="224385"/>
                </a:lnTo>
                <a:lnTo>
                  <a:pt x="213137" y="388383"/>
                </a:lnTo>
                <a:lnTo>
                  <a:pt x="269381" y="388383"/>
                </a:lnTo>
                <a:lnTo>
                  <a:pt x="173621" y="224385"/>
                </a:lnTo>
                <a:close/>
              </a:path>
              <a:path w="269875" h="388619">
                <a:moveTo>
                  <a:pt x="232468" y="40259"/>
                </a:moveTo>
                <a:lnTo>
                  <a:pt x="114265" y="40259"/>
                </a:lnTo>
                <a:lnTo>
                  <a:pt x="154357" y="43922"/>
                </a:lnTo>
                <a:lnTo>
                  <a:pt x="183682" y="55800"/>
                </a:lnTo>
                <a:lnTo>
                  <a:pt x="201684" y="77225"/>
                </a:lnTo>
                <a:lnTo>
                  <a:pt x="207808" y="109528"/>
                </a:lnTo>
                <a:lnTo>
                  <a:pt x="201684" y="142165"/>
                </a:lnTo>
                <a:lnTo>
                  <a:pt x="183682" y="165477"/>
                </a:lnTo>
                <a:lnTo>
                  <a:pt x="154357" y="179464"/>
                </a:lnTo>
                <a:lnTo>
                  <a:pt x="114265" y="184126"/>
                </a:lnTo>
                <a:lnTo>
                  <a:pt x="231030" y="184126"/>
                </a:lnTo>
                <a:lnTo>
                  <a:pt x="233784" y="181832"/>
                </a:lnTo>
                <a:lnTo>
                  <a:pt x="251351" y="150204"/>
                </a:lnTo>
                <a:lnTo>
                  <a:pt x="257540" y="109528"/>
                </a:lnTo>
                <a:lnTo>
                  <a:pt x="247420" y="58196"/>
                </a:lnTo>
                <a:lnTo>
                  <a:pt x="232468" y="40259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7226193" y="1084835"/>
            <a:ext cx="229235" cy="414020"/>
          </a:xfrm>
          <a:custGeom>
            <a:avLst/>
            <a:gdLst/>
            <a:ahLst/>
            <a:cxnLst/>
            <a:rect l="l" t="t" r="r" b="b"/>
            <a:pathLst>
              <a:path w="229234" h="414019">
                <a:moveTo>
                  <a:pt x="49139" y="119001"/>
                </a:moveTo>
                <a:lnTo>
                  <a:pt x="0" y="119001"/>
                </a:lnTo>
                <a:lnTo>
                  <a:pt x="0" y="301352"/>
                </a:lnTo>
                <a:lnTo>
                  <a:pt x="5208" y="349899"/>
                </a:lnTo>
                <a:lnTo>
                  <a:pt x="21239" y="385126"/>
                </a:lnTo>
                <a:lnTo>
                  <a:pt x="48705" y="406588"/>
                </a:lnTo>
                <a:lnTo>
                  <a:pt x="88215" y="413841"/>
                </a:lnTo>
                <a:lnTo>
                  <a:pt x="116004" y="410113"/>
                </a:lnTo>
                <a:lnTo>
                  <a:pt x="140463" y="399557"/>
                </a:lnTo>
                <a:lnTo>
                  <a:pt x="162480" y="383119"/>
                </a:lnTo>
                <a:lnTo>
                  <a:pt x="173875" y="371213"/>
                </a:lnTo>
                <a:lnTo>
                  <a:pt x="103608" y="371213"/>
                </a:lnTo>
                <a:lnTo>
                  <a:pt x="79112" y="366773"/>
                </a:lnTo>
                <a:lnTo>
                  <a:pt x="62165" y="353008"/>
                </a:lnTo>
                <a:lnTo>
                  <a:pt x="52322" y="329252"/>
                </a:lnTo>
                <a:lnTo>
                  <a:pt x="49139" y="294839"/>
                </a:lnTo>
                <a:lnTo>
                  <a:pt x="49139" y="119001"/>
                </a:lnTo>
                <a:close/>
              </a:path>
              <a:path w="229234" h="414019">
                <a:moveTo>
                  <a:pt x="229122" y="361740"/>
                </a:moveTo>
                <a:lnTo>
                  <a:pt x="184718" y="361740"/>
                </a:lnTo>
                <a:lnTo>
                  <a:pt x="188863" y="406736"/>
                </a:lnTo>
                <a:lnTo>
                  <a:pt x="229122" y="406736"/>
                </a:lnTo>
                <a:lnTo>
                  <a:pt x="229122" y="361740"/>
                </a:lnTo>
                <a:close/>
              </a:path>
              <a:path w="229234" h="414019">
                <a:moveTo>
                  <a:pt x="229122" y="119001"/>
                </a:moveTo>
                <a:lnTo>
                  <a:pt x="179982" y="119001"/>
                </a:lnTo>
                <a:lnTo>
                  <a:pt x="179982" y="322665"/>
                </a:lnTo>
                <a:lnTo>
                  <a:pt x="160888" y="344488"/>
                </a:lnTo>
                <a:lnTo>
                  <a:pt x="142683" y="359594"/>
                </a:lnTo>
                <a:lnTo>
                  <a:pt x="124033" y="368373"/>
                </a:lnTo>
                <a:lnTo>
                  <a:pt x="103608" y="371213"/>
                </a:lnTo>
                <a:lnTo>
                  <a:pt x="173875" y="371213"/>
                </a:lnTo>
                <a:lnTo>
                  <a:pt x="182942" y="361740"/>
                </a:lnTo>
                <a:lnTo>
                  <a:pt x="229122" y="361740"/>
                </a:lnTo>
                <a:lnTo>
                  <a:pt x="229122" y="119001"/>
                </a:lnTo>
                <a:close/>
              </a:path>
              <a:path w="229234" h="414019">
                <a:moveTo>
                  <a:pt x="59204" y="0"/>
                </a:moveTo>
                <a:lnTo>
                  <a:pt x="47336" y="2294"/>
                </a:lnTo>
                <a:lnTo>
                  <a:pt x="37965" y="8584"/>
                </a:lnTo>
                <a:lnTo>
                  <a:pt x="31813" y="17983"/>
                </a:lnTo>
                <a:lnTo>
                  <a:pt x="29602" y="29602"/>
                </a:lnTo>
                <a:lnTo>
                  <a:pt x="31813" y="41221"/>
                </a:lnTo>
                <a:lnTo>
                  <a:pt x="37965" y="50620"/>
                </a:lnTo>
                <a:lnTo>
                  <a:pt x="47336" y="56910"/>
                </a:lnTo>
                <a:lnTo>
                  <a:pt x="59204" y="59204"/>
                </a:lnTo>
                <a:lnTo>
                  <a:pt x="70731" y="56910"/>
                </a:lnTo>
                <a:lnTo>
                  <a:pt x="79926" y="50620"/>
                </a:lnTo>
                <a:lnTo>
                  <a:pt x="86013" y="41221"/>
                </a:lnTo>
                <a:lnTo>
                  <a:pt x="88215" y="29602"/>
                </a:lnTo>
                <a:lnTo>
                  <a:pt x="86013" y="17983"/>
                </a:lnTo>
                <a:lnTo>
                  <a:pt x="79926" y="8584"/>
                </a:lnTo>
                <a:lnTo>
                  <a:pt x="70731" y="2294"/>
                </a:lnTo>
                <a:lnTo>
                  <a:pt x="59204" y="0"/>
                </a:lnTo>
                <a:close/>
              </a:path>
              <a:path w="229234" h="414019">
                <a:moveTo>
                  <a:pt x="172877" y="0"/>
                </a:moveTo>
                <a:lnTo>
                  <a:pt x="161351" y="2294"/>
                </a:lnTo>
                <a:lnTo>
                  <a:pt x="152156" y="8584"/>
                </a:lnTo>
                <a:lnTo>
                  <a:pt x="146069" y="17983"/>
                </a:lnTo>
                <a:lnTo>
                  <a:pt x="143867" y="29602"/>
                </a:lnTo>
                <a:lnTo>
                  <a:pt x="146069" y="41221"/>
                </a:lnTo>
                <a:lnTo>
                  <a:pt x="152156" y="50620"/>
                </a:lnTo>
                <a:lnTo>
                  <a:pt x="161351" y="56910"/>
                </a:lnTo>
                <a:lnTo>
                  <a:pt x="172877" y="59204"/>
                </a:lnTo>
                <a:lnTo>
                  <a:pt x="184746" y="56910"/>
                </a:lnTo>
                <a:lnTo>
                  <a:pt x="194117" y="50620"/>
                </a:lnTo>
                <a:lnTo>
                  <a:pt x="200269" y="41221"/>
                </a:lnTo>
                <a:lnTo>
                  <a:pt x="202480" y="29602"/>
                </a:lnTo>
                <a:lnTo>
                  <a:pt x="200269" y="17983"/>
                </a:lnTo>
                <a:lnTo>
                  <a:pt x="194117" y="8584"/>
                </a:lnTo>
                <a:lnTo>
                  <a:pt x="184746" y="2294"/>
                </a:lnTo>
                <a:lnTo>
                  <a:pt x="172877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7521209" y="1196732"/>
            <a:ext cx="227965" cy="302260"/>
          </a:xfrm>
          <a:custGeom>
            <a:avLst/>
            <a:gdLst/>
            <a:ahLst/>
            <a:cxnLst/>
            <a:rect l="l" t="t" r="r" b="b"/>
            <a:pathLst>
              <a:path w="227965" h="302259">
                <a:moveTo>
                  <a:pt x="138539" y="0"/>
                </a:moveTo>
                <a:lnTo>
                  <a:pt x="95712" y="6498"/>
                </a:lnTo>
                <a:lnTo>
                  <a:pt x="57802" y="25557"/>
                </a:lnTo>
                <a:lnTo>
                  <a:pt x="27452" y="56523"/>
                </a:lnTo>
                <a:lnTo>
                  <a:pt x="7303" y="98743"/>
                </a:lnTo>
                <a:lnTo>
                  <a:pt x="0" y="151564"/>
                </a:lnTo>
                <a:lnTo>
                  <a:pt x="6706" y="203806"/>
                </a:lnTo>
                <a:lnTo>
                  <a:pt x="25519" y="245675"/>
                </a:lnTo>
                <a:lnTo>
                  <a:pt x="54477" y="276462"/>
                </a:lnTo>
                <a:lnTo>
                  <a:pt x="91620" y="295455"/>
                </a:lnTo>
                <a:lnTo>
                  <a:pt x="134986" y="301944"/>
                </a:lnTo>
                <a:lnTo>
                  <a:pt x="160333" y="299538"/>
                </a:lnTo>
                <a:lnTo>
                  <a:pt x="184570" y="292471"/>
                </a:lnTo>
                <a:lnTo>
                  <a:pt x="207253" y="280963"/>
                </a:lnTo>
                <a:lnTo>
                  <a:pt x="227938" y="265237"/>
                </a:lnTo>
                <a:lnTo>
                  <a:pt x="206624" y="233858"/>
                </a:lnTo>
                <a:lnTo>
                  <a:pt x="192581" y="244608"/>
                </a:lnTo>
                <a:lnTo>
                  <a:pt x="176430" y="253248"/>
                </a:lnTo>
                <a:lnTo>
                  <a:pt x="158502" y="259002"/>
                </a:lnTo>
                <a:lnTo>
                  <a:pt x="139131" y="261092"/>
                </a:lnTo>
                <a:lnTo>
                  <a:pt x="103117" y="253220"/>
                </a:lnTo>
                <a:lnTo>
                  <a:pt x="75264" y="230972"/>
                </a:lnTo>
                <a:lnTo>
                  <a:pt x="57289" y="196402"/>
                </a:lnTo>
                <a:lnTo>
                  <a:pt x="50916" y="151564"/>
                </a:lnTo>
                <a:lnTo>
                  <a:pt x="57650" y="106290"/>
                </a:lnTo>
                <a:lnTo>
                  <a:pt x="76374" y="71341"/>
                </a:lnTo>
                <a:lnTo>
                  <a:pt x="104866" y="48825"/>
                </a:lnTo>
                <a:lnTo>
                  <a:pt x="140907" y="40851"/>
                </a:lnTo>
                <a:lnTo>
                  <a:pt x="157373" y="42470"/>
                </a:lnTo>
                <a:lnTo>
                  <a:pt x="172285" y="47141"/>
                </a:lnTo>
                <a:lnTo>
                  <a:pt x="185865" y="54588"/>
                </a:lnTo>
                <a:lnTo>
                  <a:pt x="198335" y="64533"/>
                </a:lnTo>
                <a:lnTo>
                  <a:pt x="222609" y="33746"/>
                </a:lnTo>
                <a:lnTo>
                  <a:pt x="206309" y="20481"/>
                </a:lnTo>
                <a:lnTo>
                  <a:pt x="187234" y="9768"/>
                </a:lnTo>
                <a:lnTo>
                  <a:pt x="164829" y="2608"/>
                </a:lnTo>
                <a:lnTo>
                  <a:pt x="13853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7801064" y="1070038"/>
            <a:ext cx="762000" cy="429259"/>
          </a:xfrm>
          <a:custGeom>
            <a:avLst/>
            <a:gdLst/>
            <a:ahLst/>
            <a:cxnLst/>
            <a:rect l="l" t="t" r="r" b="b"/>
            <a:pathLst>
              <a:path w="762000" h="429259">
                <a:moveTo>
                  <a:pt x="239191" y="421538"/>
                </a:moveTo>
                <a:lnTo>
                  <a:pt x="130848" y="249847"/>
                </a:lnTo>
                <a:lnTo>
                  <a:pt x="226758" y="133807"/>
                </a:lnTo>
                <a:lnTo>
                  <a:pt x="171691" y="133807"/>
                </a:lnTo>
                <a:lnTo>
                  <a:pt x="50330" y="284187"/>
                </a:lnTo>
                <a:lnTo>
                  <a:pt x="48552" y="284187"/>
                </a:lnTo>
                <a:lnTo>
                  <a:pt x="48552" y="0"/>
                </a:lnTo>
                <a:lnTo>
                  <a:pt x="0" y="0"/>
                </a:lnTo>
                <a:lnTo>
                  <a:pt x="0" y="421538"/>
                </a:lnTo>
                <a:lnTo>
                  <a:pt x="48552" y="421538"/>
                </a:lnTo>
                <a:lnTo>
                  <a:pt x="48552" y="345757"/>
                </a:lnTo>
                <a:lnTo>
                  <a:pt x="101828" y="283591"/>
                </a:lnTo>
                <a:lnTo>
                  <a:pt x="185902" y="421538"/>
                </a:lnTo>
                <a:lnTo>
                  <a:pt x="239191" y="421538"/>
                </a:lnTo>
                <a:close/>
              </a:path>
              <a:path w="762000" h="429259">
                <a:moveTo>
                  <a:pt x="476237" y="342798"/>
                </a:moveTo>
                <a:lnTo>
                  <a:pt x="449008" y="285445"/>
                </a:lnTo>
                <a:lnTo>
                  <a:pt x="388023" y="255168"/>
                </a:lnTo>
                <a:lnTo>
                  <a:pt x="363258" y="245910"/>
                </a:lnTo>
                <a:lnTo>
                  <a:pt x="343992" y="235712"/>
                </a:lnTo>
                <a:lnTo>
                  <a:pt x="331495" y="222948"/>
                </a:lnTo>
                <a:lnTo>
                  <a:pt x="327050" y="206032"/>
                </a:lnTo>
                <a:lnTo>
                  <a:pt x="330123" y="190563"/>
                </a:lnTo>
                <a:lnTo>
                  <a:pt x="339623" y="177317"/>
                </a:lnTo>
                <a:lnTo>
                  <a:pt x="356019" y="168071"/>
                </a:lnTo>
                <a:lnTo>
                  <a:pt x="379742" y="164592"/>
                </a:lnTo>
                <a:lnTo>
                  <a:pt x="398005" y="166116"/>
                </a:lnTo>
                <a:lnTo>
                  <a:pt x="414896" y="170586"/>
                </a:lnTo>
                <a:lnTo>
                  <a:pt x="430771" y="177825"/>
                </a:lnTo>
                <a:lnTo>
                  <a:pt x="446049" y="187680"/>
                </a:lnTo>
                <a:lnTo>
                  <a:pt x="468541" y="159258"/>
                </a:lnTo>
                <a:lnTo>
                  <a:pt x="450164" y="146177"/>
                </a:lnTo>
                <a:lnTo>
                  <a:pt x="428955" y="135877"/>
                </a:lnTo>
                <a:lnTo>
                  <a:pt x="405193" y="129120"/>
                </a:lnTo>
                <a:lnTo>
                  <a:pt x="379145" y="126695"/>
                </a:lnTo>
                <a:lnTo>
                  <a:pt x="337134" y="132969"/>
                </a:lnTo>
                <a:lnTo>
                  <a:pt x="305879" y="150228"/>
                </a:lnTo>
                <a:lnTo>
                  <a:pt x="286397" y="176149"/>
                </a:lnTo>
                <a:lnTo>
                  <a:pt x="279679" y="208407"/>
                </a:lnTo>
                <a:lnTo>
                  <a:pt x="286829" y="239268"/>
                </a:lnTo>
                <a:lnTo>
                  <a:pt x="305803" y="262128"/>
                </a:lnTo>
                <a:lnTo>
                  <a:pt x="332879" y="279006"/>
                </a:lnTo>
                <a:lnTo>
                  <a:pt x="364350" y="291884"/>
                </a:lnTo>
                <a:lnTo>
                  <a:pt x="388162" y="301129"/>
                </a:lnTo>
                <a:lnTo>
                  <a:pt x="408825" y="312153"/>
                </a:lnTo>
                <a:lnTo>
                  <a:pt x="423379" y="326517"/>
                </a:lnTo>
                <a:lnTo>
                  <a:pt x="428879" y="345757"/>
                </a:lnTo>
                <a:lnTo>
                  <a:pt x="425424" y="363181"/>
                </a:lnTo>
                <a:lnTo>
                  <a:pt x="414972" y="377278"/>
                </a:lnTo>
                <a:lnTo>
                  <a:pt x="397408" y="386715"/>
                </a:lnTo>
                <a:lnTo>
                  <a:pt x="372630" y="390156"/>
                </a:lnTo>
                <a:lnTo>
                  <a:pt x="347637" y="388175"/>
                </a:lnTo>
                <a:lnTo>
                  <a:pt x="325424" y="382244"/>
                </a:lnTo>
                <a:lnTo>
                  <a:pt x="305193" y="372427"/>
                </a:lnTo>
                <a:lnTo>
                  <a:pt x="286194" y="358787"/>
                </a:lnTo>
                <a:lnTo>
                  <a:pt x="263702" y="387197"/>
                </a:lnTo>
                <a:lnTo>
                  <a:pt x="285775" y="404660"/>
                </a:lnTo>
                <a:lnTo>
                  <a:pt x="311505" y="417690"/>
                </a:lnTo>
                <a:lnTo>
                  <a:pt x="340131" y="425831"/>
                </a:lnTo>
                <a:lnTo>
                  <a:pt x="370852" y="428650"/>
                </a:lnTo>
                <a:lnTo>
                  <a:pt x="416052" y="421805"/>
                </a:lnTo>
                <a:lnTo>
                  <a:pt x="449084" y="403263"/>
                </a:lnTo>
                <a:lnTo>
                  <a:pt x="469353" y="375945"/>
                </a:lnTo>
                <a:lnTo>
                  <a:pt x="476237" y="342798"/>
                </a:lnTo>
                <a:close/>
              </a:path>
              <a:path w="762000" h="429259">
                <a:moveTo>
                  <a:pt x="761784" y="261683"/>
                </a:moveTo>
                <a:lnTo>
                  <a:pt x="760564" y="252806"/>
                </a:lnTo>
                <a:lnTo>
                  <a:pt x="754075" y="205625"/>
                </a:lnTo>
                <a:lnTo>
                  <a:pt x="733005" y="165773"/>
                </a:lnTo>
                <a:lnTo>
                  <a:pt x="731596" y="163106"/>
                </a:lnTo>
                <a:lnTo>
                  <a:pt x="717981" y="152984"/>
                </a:lnTo>
                <a:lnTo>
                  <a:pt x="717981" y="252806"/>
                </a:lnTo>
                <a:lnTo>
                  <a:pt x="565823" y="252806"/>
                </a:lnTo>
                <a:lnTo>
                  <a:pt x="575424" y="215976"/>
                </a:lnTo>
                <a:lnTo>
                  <a:pt x="593788" y="188645"/>
                </a:lnTo>
                <a:lnTo>
                  <a:pt x="618604" y="171627"/>
                </a:lnTo>
                <a:lnTo>
                  <a:pt x="647522" y="165773"/>
                </a:lnTo>
                <a:lnTo>
                  <a:pt x="677011" y="171386"/>
                </a:lnTo>
                <a:lnTo>
                  <a:pt x="699173" y="187972"/>
                </a:lnTo>
                <a:lnTo>
                  <a:pt x="713130" y="215226"/>
                </a:lnTo>
                <a:lnTo>
                  <a:pt x="717981" y="252806"/>
                </a:lnTo>
                <a:lnTo>
                  <a:pt x="717981" y="152984"/>
                </a:lnTo>
                <a:lnTo>
                  <a:pt x="695350" y="136131"/>
                </a:lnTo>
                <a:lnTo>
                  <a:pt x="646341" y="126695"/>
                </a:lnTo>
                <a:lnTo>
                  <a:pt x="607682" y="133426"/>
                </a:lnTo>
                <a:lnTo>
                  <a:pt x="572516" y="152908"/>
                </a:lnTo>
                <a:lnTo>
                  <a:pt x="543775" y="184124"/>
                </a:lnTo>
                <a:lnTo>
                  <a:pt x="524383" y="226047"/>
                </a:lnTo>
                <a:lnTo>
                  <a:pt x="517271" y="277672"/>
                </a:lnTo>
                <a:lnTo>
                  <a:pt x="524167" y="329971"/>
                </a:lnTo>
                <a:lnTo>
                  <a:pt x="543458" y="371995"/>
                </a:lnTo>
                <a:lnTo>
                  <a:pt x="573024" y="402958"/>
                </a:lnTo>
                <a:lnTo>
                  <a:pt x="610781" y="422097"/>
                </a:lnTo>
                <a:lnTo>
                  <a:pt x="654621" y="428650"/>
                </a:lnTo>
                <a:lnTo>
                  <a:pt x="682764" y="426516"/>
                </a:lnTo>
                <a:lnTo>
                  <a:pt x="707834" y="420509"/>
                </a:lnTo>
                <a:lnTo>
                  <a:pt x="730135" y="411162"/>
                </a:lnTo>
                <a:lnTo>
                  <a:pt x="749947" y="399046"/>
                </a:lnTo>
                <a:lnTo>
                  <a:pt x="744435" y="388975"/>
                </a:lnTo>
                <a:lnTo>
                  <a:pt x="732777" y="367665"/>
                </a:lnTo>
                <a:lnTo>
                  <a:pt x="716915" y="376732"/>
                </a:lnTo>
                <a:lnTo>
                  <a:pt x="699554" y="383425"/>
                </a:lnTo>
                <a:lnTo>
                  <a:pt x="680745" y="387565"/>
                </a:lnTo>
                <a:lnTo>
                  <a:pt x="660552" y="388975"/>
                </a:lnTo>
                <a:lnTo>
                  <a:pt x="623354" y="381952"/>
                </a:lnTo>
                <a:lnTo>
                  <a:pt x="594309" y="362038"/>
                </a:lnTo>
                <a:lnTo>
                  <a:pt x="574713" y="331025"/>
                </a:lnTo>
                <a:lnTo>
                  <a:pt x="565823" y="290703"/>
                </a:lnTo>
                <a:lnTo>
                  <a:pt x="759421" y="290703"/>
                </a:lnTo>
                <a:lnTo>
                  <a:pt x="760539" y="283667"/>
                </a:lnTo>
                <a:lnTo>
                  <a:pt x="761276" y="276631"/>
                </a:lnTo>
                <a:lnTo>
                  <a:pt x="761669" y="269379"/>
                </a:lnTo>
                <a:lnTo>
                  <a:pt x="761784" y="261683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8617077" y="1080693"/>
            <a:ext cx="550545" cy="418465"/>
          </a:xfrm>
          <a:custGeom>
            <a:avLst/>
            <a:gdLst/>
            <a:ahLst/>
            <a:cxnLst/>
            <a:rect l="l" t="t" r="r" b="b"/>
            <a:pathLst>
              <a:path w="550545" h="418465">
                <a:moveTo>
                  <a:pt x="56845" y="123151"/>
                </a:moveTo>
                <a:lnTo>
                  <a:pt x="7708" y="123151"/>
                </a:lnTo>
                <a:lnTo>
                  <a:pt x="7708" y="410883"/>
                </a:lnTo>
                <a:lnTo>
                  <a:pt x="56845" y="410883"/>
                </a:lnTo>
                <a:lnTo>
                  <a:pt x="56845" y="123151"/>
                </a:lnTo>
                <a:close/>
              </a:path>
              <a:path w="550545" h="418465">
                <a:moveTo>
                  <a:pt x="65125" y="31978"/>
                </a:moveTo>
                <a:lnTo>
                  <a:pt x="62712" y="18986"/>
                </a:lnTo>
                <a:lnTo>
                  <a:pt x="55956" y="8890"/>
                </a:lnTo>
                <a:lnTo>
                  <a:pt x="45643" y="2336"/>
                </a:lnTo>
                <a:lnTo>
                  <a:pt x="32562" y="0"/>
                </a:lnTo>
                <a:lnTo>
                  <a:pt x="19494" y="2336"/>
                </a:lnTo>
                <a:lnTo>
                  <a:pt x="9182" y="8890"/>
                </a:lnTo>
                <a:lnTo>
                  <a:pt x="2425" y="18986"/>
                </a:lnTo>
                <a:lnTo>
                  <a:pt x="0" y="31978"/>
                </a:lnTo>
                <a:lnTo>
                  <a:pt x="2425" y="45212"/>
                </a:lnTo>
                <a:lnTo>
                  <a:pt x="9182" y="55283"/>
                </a:lnTo>
                <a:lnTo>
                  <a:pt x="19494" y="61696"/>
                </a:lnTo>
                <a:lnTo>
                  <a:pt x="32562" y="63944"/>
                </a:lnTo>
                <a:lnTo>
                  <a:pt x="45643" y="61696"/>
                </a:lnTo>
                <a:lnTo>
                  <a:pt x="55956" y="55283"/>
                </a:lnTo>
                <a:lnTo>
                  <a:pt x="62712" y="45212"/>
                </a:lnTo>
                <a:lnTo>
                  <a:pt x="65125" y="31978"/>
                </a:lnTo>
                <a:close/>
              </a:path>
              <a:path w="550545" h="418465">
                <a:moveTo>
                  <a:pt x="287274" y="405561"/>
                </a:moveTo>
                <a:lnTo>
                  <a:pt x="277202" y="370624"/>
                </a:lnTo>
                <a:lnTo>
                  <a:pt x="268528" y="373976"/>
                </a:lnTo>
                <a:lnTo>
                  <a:pt x="260184" y="376174"/>
                </a:lnTo>
                <a:lnTo>
                  <a:pt x="252056" y="377367"/>
                </a:lnTo>
                <a:lnTo>
                  <a:pt x="244043" y="377723"/>
                </a:lnTo>
                <a:lnTo>
                  <a:pt x="223367" y="374040"/>
                </a:lnTo>
                <a:lnTo>
                  <a:pt x="209638" y="363296"/>
                </a:lnTo>
                <a:lnTo>
                  <a:pt x="202006" y="346011"/>
                </a:lnTo>
                <a:lnTo>
                  <a:pt x="199644" y="322668"/>
                </a:lnTo>
                <a:lnTo>
                  <a:pt x="199644" y="162814"/>
                </a:lnTo>
                <a:lnTo>
                  <a:pt x="277799" y="162814"/>
                </a:lnTo>
                <a:lnTo>
                  <a:pt x="277799" y="123151"/>
                </a:lnTo>
                <a:lnTo>
                  <a:pt x="199644" y="123151"/>
                </a:lnTo>
                <a:lnTo>
                  <a:pt x="199644" y="30784"/>
                </a:lnTo>
                <a:lnTo>
                  <a:pt x="158788" y="30784"/>
                </a:lnTo>
                <a:lnTo>
                  <a:pt x="152869" y="123151"/>
                </a:lnTo>
                <a:lnTo>
                  <a:pt x="107873" y="126111"/>
                </a:lnTo>
                <a:lnTo>
                  <a:pt x="107873" y="162814"/>
                </a:lnTo>
                <a:lnTo>
                  <a:pt x="150507" y="162814"/>
                </a:lnTo>
                <a:lnTo>
                  <a:pt x="150507" y="321487"/>
                </a:lnTo>
                <a:lnTo>
                  <a:pt x="154698" y="360794"/>
                </a:lnTo>
                <a:lnTo>
                  <a:pt x="168567" y="391274"/>
                </a:lnTo>
                <a:lnTo>
                  <a:pt x="193967" y="410984"/>
                </a:lnTo>
                <a:lnTo>
                  <a:pt x="232803" y="417995"/>
                </a:lnTo>
                <a:lnTo>
                  <a:pt x="247383" y="417042"/>
                </a:lnTo>
                <a:lnTo>
                  <a:pt x="261581" y="414439"/>
                </a:lnTo>
                <a:lnTo>
                  <a:pt x="275005" y="410502"/>
                </a:lnTo>
                <a:lnTo>
                  <a:pt x="287274" y="405561"/>
                </a:lnTo>
                <a:close/>
              </a:path>
              <a:path w="550545" h="418465">
                <a:moveTo>
                  <a:pt x="550138" y="251028"/>
                </a:moveTo>
                <a:lnTo>
                  <a:pt x="548919" y="242150"/>
                </a:lnTo>
                <a:lnTo>
                  <a:pt x="542417" y="194970"/>
                </a:lnTo>
                <a:lnTo>
                  <a:pt x="521347" y="155117"/>
                </a:lnTo>
                <a:lnTo>
                  <a:pt x="519938" y="152450"/>
                </a:lnTo>
                <a:lnTo>
                  <a:pt x="506323" y="142328"/>
                </a:lnTo>
                <a:lnTo>
                  <a:pt x="506323" y="242150"/>
                </a:lnTo>
                <a:lnTo>
                  <a:pt x="354164" y="242150"/>
                </a:lnTo>
                <a:lnTo>
                  <a:pt x="363766" y="205320"/>
                </a:lnTo>
                <a:lnTo>
                  <a:pt x="382143" y="177990"/>
                </a:lnTo>
                <a:lnTo>
                  <a:pt x="406958" y="160972"/>
                </a:lnTo>
                <a:lnTo>
                  <a:pt x="435876" y="155117"/>
                </a:lnTo>
                <a:lnTo>
                  <a:pt x="465366" y="160731"/>
                </a:lnTo>
                <a:lnTo>
                  <a:pt x="487527" y="177317"/>
                </a:lnTo>
                <a:lnTo>
                  <a:pt x="501472" y="204571"/>
                </a:lnTo>
                <a:lnTo>
                  <a:pt x="506323" y="242150"/>
                </a:lnTo>
                <a:lnTo>
                  <a:pt x="506323" y="142328"/>
                </a:lnTo>
                <a:lnTo>
                  <a:pt x="483692" y="125476"/>
                </a:lnTo>
                <a:lnTo>
                  <a:pt x="434682" y="116039"/>
                </a:lnTo>
                <a:lnTo>
                  <a:pt x="396024" y="122770"/>
                </a:lnTo>
                <a:lnTo>
                  <a:pt x="360870" y="142252"/>
                </a:lnTo>
                <a:lnTo>
                  <a:pt x="332130" y="173469"/>
                </a:lnTo>
                <a:lnTo>
                  <a:pt x="312737" y="215392"/>
                </a:lnTo>
                <a:lnTo>
                  <a:pt x="305625" y="267017"/>
                </a:lnTo>
                <a:lnTo>
                  <a:pt x="312521" y="319316"/>
                </a:lnTo>
                <a:lnTo>
                  <a:pt x="331800" y="361340"/>
                </a:lnTo>
                <a:lnTo>
                  <a:pt x="361378" y="392303"/>
                </a:lnTo>
                <a:lnTo>
                  <a:pt x="399135" y="411441"/>
                </a:lnTo>
                <a:lnTo>
                  <a:pt x="442976" y="417995"/>
                </a:lnTo>
                <a:lnTo>
                  <a:pt x="471106" y="415861"/>
                </a:lnTo>
                <a:lnTo>
                  <a:pt x="496189" y="409854"/>
                </a:lnTo>
                <a:lnTo>
                  <a:pt x="518490" y="400507"/>
                </a:lnTo>
                <a:lnTo>
                  <a:pt x="538289" y="388391"/>
                </a:lnTo>
                <a:lnTo>
                  <a:pt x="532790" y="378320"/>
                </a:lnTo>
                <a:lnTo>
                  <a:pt x="521131" y="357009"/>
                </a:lnTo>
                <a:lnTo>
                  <a:pt x="505256" y="366077"/>
                </a:lnTo>
                <a:lnTo>
                  <a:pt x="487895" y="372770"/>
                </a:lnTo>
                <a:lnTo>
                  <a:pt x="469087" y="376910"/>
                </a:lnTo>
                <a:lnTo>
                  <a:pt x="448894" y="378320"/>
                </a:lnTo>
                <a:lnTo>
                  <a:pt x="411695" y="371297"/>
                </a:lnTo>
                <a:lnTo>
                  <a:pt x="382663" y="351383"/>
                </a:lnTo>
                <a:lnTo>
                  <a:pt x="363054" y="320370"/>
                </a:lnTo>
                <a:lnTo>
                  <a:pt x="354164" y="280047"/>
                </a:lnTo>
                <a:lnTo>
                  <a:pt x="547763" y="280047"/>
                </a:lnTo>
                <a:lnTo>
                  <a:pt x="548894" y="273011"/>
                </a:lnTo>
                <a:lnTo>
                  <a:pt x="549617" y="265976"/>
                </a:lnTo>
                <a:lnTo>
                  <a:pt x="550011" y="258724"/>
                </a:lnTo>
                <a:lnTo>
                  <a:pt x="550138" y="25102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24350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770350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618100" y="718277"/>
            <a:ext cx="1212850" cy="266700"/>
            <a:chOff x="618100" y="718277"/>
            <a:chExt cx="1212850" cy="266700"/>
          </a:xfrm>
        </p:grpSpPr>
        <p:sp>
          <p:nvSpPr>
            <p:cNvPr id="5" name="object 5"/>
            <p:cNvSpPr/>
            <p:nvPr/>
          </p:nvSpPr>
          <p:spPr>
            <a:xfrm>
              <a:off x="618096" y="729132"/>
              <a:ext cx="340360" cy="251460"/>
            </a:xfrm>
            <a:custGeom>
              <a:avLst/>
              <a:gdLst/>
              <a:ahLst/>
              <a:cxnLst/>
              <a:rect l="l" t="t" r="r" b="b"/>
              <a:pathLst>
                <a:path w="340359" h="251459">
                  <a:moveTo>
                    <a:pt x="267284" y="13741"/>
                  </a:moveTo>
                  <a:lnTo>
                    <a:pt x="237985" y="13741"/>
                  </a:lnTo>
                  <a:lnTo>
                    <a:pt x="212661" y="142862"/>
                  </a:lnTo>
                  <a:lnTo>
                    <a:pt x="203060" y="200799"/>
                  </a:lnTo>
                  <a:lnTo>
                    <a:pt x="200012" y="220624"/>
                  </a:lnTo>
                  <a:lnTo>
                    <a:pt x="198564" y="220624"/>
                  </a:lnTo>
                  <a:lnTo>
                    <a:pt x="194589" y="200748"/>
                  </a:lnTo>
                  <a:lnTo>
                    <a:pt x="181559" y="142862"/>
                  </a:lnTo>
                  <a:lnTo>
                    <a:pt x="149377" y="13741"/>
                  </a:lnTo>
                  <a:lnTo>
                    <a:pt x="119354" y="13741"/>
                  </a:lnTo>
                  <a:lnTo>
                    <a:pt x="86436" y="142862"/>
                  </a:lnTo>
                  <a:lnTo>
                    <a:pt x="78079" y="181343"/>
                  </a:lnTo>
                  <a:lnTo>
                    <a:pt x="74180" y="200799"/>
                  </a:lnTo>
                  <a:lnTo>
                    <a:pt x="70523" y="220624"/>
                  </a:lnTo>
                  <a:lnTo>
                    <a:pt x="69075" y="220624"/>
                  </a:lnTo>
                  <a:lnTo>
                    <a:pt x="59461" y="162090"/>
                  </a:lnTo>
                  <a:lnTo>
                    <a:pt x="56057" y="142862"/>
                  </a:lnTo>
                  <a:lnTo>
                    <a:pt x="31457" y="13741"/>
                  </a:lnTo>
                  <a:lnTo>
                    <a:pt x="0" y="13741"/>
                  </a:lnTo>
                  <a:lnTo>
                    <a:pt x="50266" y="251015"/>
                  </a:lnTo>
                  <a:lnTo>
                    <a:pt x="87528" y="251015"/>
                  </a:lnTo>
                  <a:lnTo>
                    <a:pt x="121881" y="107784"/>
                  </a:lnTo>
                  <a:lnTo>
                    <a:pt x="130378" y="66840"/>
                  </a:lnTo>
                  <a:lnTo>
                    <a:pt x="133096" y="52082"/>
                  </a:lnTo>
                  <a:lnTo>
                    <a:pt x="134543" y="52082"/>
                  </a:lnTo>
                  <a:lnTo>
                    <a:pt x="139382" y="80606"/>
                  </a:lnTo>
                  <a:lnTo>
                    <a:pt x="142024" y="94043"/>
                  </a:lnTo>
                  <a:lnTo>
                    <a:pt x="145034" y="107784"/>
                  </a:lnTo>
                  <a:lnTo>
                    <a:pt x="180111" y="251015"/>
                  </a:lnTo>
                  <a:lnTo>
                    <a:pt x="217728" y="251015"/>
                  </a:lnTo>
                  <a:lnTo>
                    <a:pt x="267284" y="13741"/>
                  </a:lnTo>
                  <a:close/>
                </a:path>
                <a:path w="340359" h="251459">
                  <a:moveTo>
                    <a:pt x="334695" y="75234"/>
                  </a:moveTo>
                  <a:lnTo>
                    <a:pt x="304685" y="75234"/>
                  </a:lnTo>
                  <a:lnTo>
                    <a:pt x="304685" y="251015"/>
                  </a:lnTo>
                  <a:lnTo>
                    <a:pt x="334695" y="251015"/>
                  </a:lnTo>
                  <a:lnTo>
                    <a:pt x="334695" y="75234"/>
                  </a:lnTo>
                  <a:close/>
                </a:path>
                <a:path w="340359" h="251459">
                  <a:moveTo>
                    <a:pt x="339763" y="19532"/>
                  </a:moveTo>
                  <a:lnTo>
                    <a:pt x="338277" y="11595"/>
                  </a:lnTo>
                  <a:lnTo>
                    <a:pt x="334162" y="5422"/>
                  </a:lnTo>
                  <a:lnTo>
                    <a:pt x="327863" y="1422"/>
                  </a:lnTo>
                  <a:lnTo>
                    <a:pt x="319874" y="0"/>
                  </a:lnTo>
                  <a:lnTo>
                    <a:pt x="311873" y="1422"/>
                  </a:lnTo>
                  <a:lnTo>
                    <a:pt x="305587" y="5422"/>
                  </a:lnTo>
                  <a:lnTo>
                    <a:pt x="301459" y="11595"/>
                  </a:lnTo>
                  <a:lnTo>
                    <a:pt x="299974" y="19532"/>
                  </a:lnTo>
                  <a:lnTo>
                    <a:pt x="301459" y="27622"/>
                  </a:lnTo>
                  <a:lnTo>
                    <a:pt x="305587" y="33769"/>
                  </a:lnTo>
                  <a:lnTo>
                    <a:pt x="311873" y="37693"/>
                  </a:lnTo>
                  <a:lnTo>
                    <a:pt x="319874" y="39065"/>
                  </a:lnTo>
                  <a:lnTo>
                    <a:pt x="327863" y="37693"/>
                  </a:lnTo>
                  <a:lnTo>
                    <a:pt x="334162" y="33769"/>
                  </a:lnTo>
                  <a:lnTo>
                    <a:pt x="338277" y="27622"/>
                  </a:lnTo>
                  <a:lnTo>
                    <a:pt x="339763" y="1953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994033" y="800018"/>
              <a:ext cx="139248" cy="18445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166918" y="722618"/>
              <a:ext cx="146685" cy="257810"/>
            </a:xfrm>
            <a:custGeom>
              <a:avLst/>
              <a:gdLst/>
              <a:ahLst/>
              <a:cxnLst/>
              <a:rect l="l" t="t" r="r" b="b"/>
              <a:pathLst>
                <a:path w="146684" h="257809">
                  <a:moveTo>
                    <a:pt x="29658" y="0"/>
                  </a:moveTo>
                  <a:lnTo>
                    <a:pt x="0" y="0"/>
                  </a:lnTo>
                  <a:lnTo>
                    <a:pt x="0" y="257518"/>
                  </a:lnTo>
                  <a:lnTo>
                    <a:pt x="29658" y="257518"/>
                  </a:lnTo>
                  <a:lnTo>
                    <a:pt x="29658" y="211223"/>
                  </a:lnTo>
                  <a:lnTo>
                    <a:pt x="62209" y="173246"/>
                  </a:lnTo>
                  <a:lnTo>
                    <a:pt x="113568" y="257518"/>
                  </a:lnTo>
                  <a:lnTo>
                    <a:pt x="146120" y="257518"/>
                  </a:lnTo>
                  <a:lnTo>
                    <a:pt x="79932" y="152630"/>
                  </a:lnTo>
                  <a:lnTo>
                    <a:pt x="138524" y="81740"/>
                  </a:lnTo>
                  <a:lnTo>
                    <a:pt x="104888" y="81740"/>
                  </a:lnTo>
                  <a:lnTo>
                    <a:pt x="30743" y="173607"/>
                  </a:lnTo>
                  <a:lnTo>
                    <a:pt x="29658" y="173607"/>
                  </a:lnTo>
                  <a:lnTo>
                    <a:pt x="2965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323925" y="800018"/>
              <a:ext cx="149375" cy="18445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513446" y="718286"/>
              <a:ext cx="171450" cy="266700"/>
            </a:xfrm>
            <a:custGeom>
              <a:avLst/>
              <a:gdLst/>
              <a:ahLst/>
              <a:cxnLst/>
              <a:rect l="l" t="t" r="r" b="b"/>
              <a:pathLst>
                <a:path w="171450" h="266700">
                  <a:moveTo>
                    <a:pt x="48818" y="262940"/>
                  </a:moveTo>
                  <a:lnTo>
                    <a:pt x="44843" y="240512"/>
                  </a:lnTo>
                  <a:lnTo>
                    <a:pt x="41948" y="241236"/>
                  </a:lnTo>
                  <a:lnTo>
                    <a:pt x="33997" y="241236"/>
                  </a:lnTo>
                  <a:lnTo>
                    <a:pt x="30010" y="237985"/>
                  </a:lnTo>
                  <a:lnTo>
                    <a:pt x="30010" y="4343"/>
                  </a:lnTo>
                  <a:lnTo>
                    <a:pt x="0" y="4343"/>
                  </a:lnTo>
                  <a:lnTo>
                    <a:pt x="0" y="226415"/>
                  </a:lnTo>
                  <a:lnTo>
                    <a:pt x="1752" y="243306"/>
                  </a:lnTo>
                  <a:lnTo>
                    <a:pt x="7315" y="255803"/>
                  </a:lnTo>
                  <a:lnTo>
                    <a:pt x="17081" y="263537"/>
                  </a:lnTo>
                  <a:lnTo>
                    <a:pt x="31457" y="266192"/>
                  </a:lnTo>
                  <a:lnTo>
                    <a:pt x="39052" y="266192"/>
                  </a:lnTo>
                  <a:lnTo>
                    <a:pt x="44488" y="265112"/>
                  </a:lnTo>
                  <a:lnTo>
                    <a:pt x="48818" y="262940"/>
                  </a:lnTo>
                  <a:close/>
                </a:path>
                <a:path w="171450" h="266700">
                  <a:moveTo>
                    <a:pt x="171030" y="5778"/>
                  </a:moveTo>
                  <a:lnTo>
                    <a:pt x="164934" y="3505"/>
                  </a:lnTo>
                  <a:lnTo>
                    <a:pt x="157746" y="1676"/>
                  </a:lnTo>
                  <a:lnTo>
                    <a:pt x="149872" y="444"/>
                  </a:lnTo>
                  <a:lnTo>
                    <a:pt x="141744" y="0"/>
                  </a:lnTo>
                  <a:lnTo>
                    <a:pt x="118910" y="4114"/>
                  </a:lnTo>
                  <a:lnTo>
                    <a:pt x="102908" y="15862"/>
                  </a:lnTo>
                  <a:lnTo>
                    <a:pt x="93472" y="34328"/>
                  </a:lnTo>
                  <a:lnTo>
                    <a:pt x="90373" y="58585"/>
                  </a:lnTo>
                  <a:lnTo>
                    <a:pt x="90373" y="86080"/>
                  </a:lnTo>
                  <a:lnTo>
                    <a:pt x="66509" y="87884"/>
                  </a:lnTo>
                  <a:lnTo>
                    <a:pt x="66509" y="110312"/>
                  </a:lnTo>
                  <a:lnTo>
                    <a:pt x="90373" y="110312"/>
                  </a:lnTo>
                  <a:lnTo>
                    <a:pt x="90373" y="261861"/>
                  </a:lnTo>
                  <a:lnTo>
                    <a:pt x="120396" y="261861"/>
                  </a:lnTo>
                  <a:lnTo>
                    <a:pt x="120396" y="110312"/>
                  </a:lnTo>
                  <a:lnTo>
                    <a:pt x="157289" y="110312"/>
                  </a:lnTo>
                  <a:lnTo>
                    <a:pt x="157289" y="86080"/>
                  </a:lnTo>
                  <a:lnTo>
                    <a:pt x="120396" y="86080"/>
                  </a:lnTo>
                  <a:lnTo>
                    <a:pt x="120396" y="58585"/>
                  </a:lnTo>
                  <a:lnTo>
                    <a:pt x="121907" y="43764"/>
                  </a:lnTo>
                  <a:lnTo>
                    <a:pt x="126453" y="33007"/>
                  </a:lnTo>
                  <a:lnTo>
                    <a:pt x="134137" y="26441"/>
                  </a:lnTo>
                  <a:lnTo>
                    <a:pt x="144995" y="24231"/>
                  </a:lnTo>
                  <a:lnTo>
                    <a:pt x="151142" y="24231"/>
                  </a:lnTo>
                  <a:lnTo>
                    <a:pt x="157657" y="25679"/>
                  </a:lnTo>
                  <a:lnTo>
                    <a:pt x="164528" y="27851"/>
                  </a:lnTo>
                  <a:lnTo>
                    <a:pt x="171030" y="577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692552" y="800018"/>
              <a:ext cx="137801" cy="18445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1880628" y="722618"/>
            <a:ext cx="209550" cy="262255"/>
            <a:chOff x="1880628" y="722618"/>
            <a:chExt cx="209550" cy="262255"/>
          </a:xfrm>
        </p:grpSpPr>
        <p:sp>
          <p:nvSpPr>
            <p:cNvPr id="12" name="object 12"/>
            <p:cNvSpPr/>
            <p:nvPr/>
          </p:nvSpPr>
          <p:spPr>
            <a:xfrm>
              <a:off x="1880628" y="722618"/>
              <a:ext cx="48895" cy="262255"/>
            </a:xfrm>
            <a:custGeom>
              <a:avLst/>
              <a:gdLst/>
              <a:ahLst/>
              <a:cxnLst/>
              <a:rect l="l" t="t" r="r" b="b"/>
              <a:pathLst>
                <a:path w="48894" h="262255">
                  <a:moveTo>
                    <a:pt x="30019" y="0"/>
                  </a:moveTo>
                  <a:lnTo>
                    <a:pt x="0" y="0"/>
                  </a:lnTo>
                  <a:lnTo>
                    <a:pt x="0" y="222073"/>
                  </a:lnTo>
                  <a:lnTo>
                    <a:pt x="1763" y="238970"/>
                  </a:lnTo>
                  <a:lnTo>
                    <a:pt x="7324" y="251460"/>
                  </a:lnTo>
                  <a:lnTo>
                    <a:pt x="17089" y="259202"/>
                  </a:lnTo>
                  <a:lnTo>
                    <a:pt x="31466" y="261858"/>
                  </a:lnTo>
                  <a:lnTo>
                    <a:pt x="39061" y="261858"/>
                  </a:lnTo>
                  <a:lnTo>
                    <a:pt x="44487" y="260773"/>
                  </a:lnTo>
                  <a:lnTo>
                    <a:pt x="48827" y="258603"/>
                  </a:lnTo>
                  <a:lnTo>
                    <a:pt x="44848" y="236179"/>
                  </a:lnTo>
                  <a:lnTo>
                    <a:pt x="41955" y="236902"/>
                  </a:lnTo>
                  <a:lnTo>
                    <a:pt x="33998" y="236902"/>
                  </a:lnTo>
                  <a:lnTo>
                    <a:pt x="30019" y="233647"/>
                  </a:lnTo>
                  <a:lnTo>
                    <a:pt x="300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956183" y="804358"/>
              <a:ext cx="133461" cy="17577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2188384" y="729128"/>
            <a:ext cx="1071880" cy="332105"/>
            <a:chOff x="2188384" y="729128"/>
            <a:chExt cx="1071880" cy="332105"/>
          </a:xfrm>
        </p:grpSpPr>
        <p:sp>
          <p:nvSpPr>
            <p:cNvPr id="15" name="object 15"/>
            <p:cNvSpPr/>
            <p:nvPr/>
          </p:nvSpPr>
          <p:spPr>
            <a:xfrm>
              <a:off x="2188384" y="745042"/>
              <a:ext cx="147928" cy="23943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73240" y="877780"/>
              <a:ext cx="83185" cy="23495"/>
            </a:xfrm>
            <a:custGeom>
              <a:avLst/>
              <a:gdLst/>
              <a:ahLst/>
              <a:cxnLst/>
              <a:rect l="l" t="t" r="r" b="b"/>
              <a:pathLst>
                <a:path w="83185" h="23494">
                  <a:moveTo>
                    <a:pt x="83187" y="0"/>
                  </a:moveTo>
                  <a:lnTo>
                    <a:pt x="0" y="0"/>
                  </a:lnTo>
                  <a:lnTo>
                    <a:pt x="0" y="23147"/>
                  </a:lnTo>
                  <a:lnTo>
                    <a:pt x="83187" y="23147"/>
                  </a:lnTo>
                  <a:lnTo>
                    <a:pt x="8318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479214" y="800018"/>
              <a:ext cx="129844" cy="18445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636076" y="800018"/>
              <a:ext cx="149375" cy="18445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820643" y="729128"/>
              <a:ext cx="40005" cy="251460"/>
            </a:xfrm>
            <a:custGeom>
              <a:avLst/>
              <a:gdLst/>
              <a:ahLst/>
              <a:cxnLst/>
              <a:rect l="l" t="t" r="r" b="b"/>
              <a:pathLst>
                <a:path w="40005" h="251459">
                  <a:moveTo>
                    <a:pt x="34721" y="75230"/>
                  </a:moveTo>
                  <a:lnTo>
                    <a:pt x="4701" y="75230"/>
                  </a:lnTo>
                  <a:lnTo>
                    <a:pt x="4701" y="251008"/>
                  </a:lnTo>
                  <a:lnTo>
                    <a:pt x="34721" y="251008"/>
                  </a:lnTo>
                  <a:lnTo>
                    <a:pt x="34721" y="75230"/>
                  </a:lnTo>
                  <a:close/>
                </a:path>
                <a:path w="40005" h="251459">
                  <a:moveTo>
                    <a:pt x="19892" y="0"/>
                  </a:moveTo>
                  <a:lnTo>
                    <a:pt x="11901" y="1424"/>
                  </a:lnTo>
                  <a:lnTo>
                    <a:pt x="5606" y="5425"/>
                  </a:lnTo>
                  <a:lnTo>
                    <a:pt x="1480" y="11596"/>
                  </a:lnTo>
                  <a:lnTo>
                    <a:pt x="0" y="19530"/>
                  </a:lnTo>
                  <a:lnTo>
                    <a:pt x="1480" y="27617"/>
                  </a:lnTo>
                  <a:lnTo>
                    <a:pt x="5606" y="33772"/>
                  </a:lnTo>
                  <a:lnTo>
                    <a:pt x="11901" y="37688"/>
                  </a:lnTo>
                  <a:lnTo>
                    <a:pt x="19892" y="39061"/>
                  </a:lnTo>
                  <a:lnTo>
                    <a:pt x="27883" y="37688"/>
                  </a:lnTo>
                  <a:lnTo>
                    <a:pt x="34179" y="33772"/>
                  </a:lnTo>
                  <a:lnTo>
                    <a:pt x="38304" y="27617"/>
                  </a:lnTo>
                  <a:lnTo>
                    <a:pt x="39785" y="19530"/>
                  </a:lnTo>
                  <a:lnTo>
                    <a:pt x="38304" y="11596"/>
                  </a:lnTo>
                  <a:lnTo>
                    <a:pt x="34179" y="5425"/>
                  </a:lnTo>
                  <a:lnTo>
                    <a:pt x="27883" y="1424"/>
                  </a:lnTo>
                  <a:lnTo>
                    <a:pt x="1989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888639" y="747935"/>
              <a:ext cx="109589" cy="23654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024848" y="729132"/>
              <a:ext cx="235585" cy="332105"/>
            </a:xfrm>
            <a:custGeom>
              <a:avLst/>
              <a:gdLst/>
              <a:ahLst/>
              <a:cxnLst/>
              <a:rect l="l" t="t" r="r" b="b"/>
              <a:pathLst>
                <a:path w="235585" h="332105">
                  <a:moveTo>
                    <a:pt x="34721" y="75234"/>
                  </a:moveTo>
                  <a:lnTo>
                    <a:pt x="4699" y="75234"/>
                  </a:lnTo>
                  <a:lnTo>
                    <a:pt x="4699" y="251015"/>
                  </a:lnTo>
                  <a:lnTo>
                    <a:pt x="34721" y="251015"/>
                  </a:lnTo>
                  <a:lnTo>
                    <a:pt x="34721" y="75234"/>
                  </a:lnTo>
                  <a:close/>
                </a:path>
                <a:path w="235585" h="332105">
                  <a:moveTo>
                    <a:pt x="39776" y="19532"/>
                  </a:moveTo>
                  <a:lnTo>
                    <a:pt x="38303" y="11595"/>
                  </a:lnTo>
                  <a:lnTo>
                    <a:pt x="34175" y="5422"/>
                  </a:lnTo>
                  <a:lnTo>
                    <a:pt x="27876" y="1422"/>
                  </a:lnTo>
                  <a:lnTo>
                    <a:pt x="19888" y="0"/>
                  </a:lnTo>
                  <a:lnTo>
                    <a:pt x="11899" y="1422"/>
                  </a:lnTo>
                  <a:lnTo>
                    <a:pt x="5600" y="5422"/>
                  </a:lnTo>
                  <a:lnTo>
                    <a:pt x="1473" y="11595"/>
                  </a:lnTo>
                  <a:lnTo>
                    <a:pt x="0" y="19532"/>
                  </a:lnTo>
                  <a:lnTo>
                    <a:pt x="1473" y="27622"/>
                  </a:lnTo>
                  <a:lnTo>
                    <a:pt x="5600" y="33769"/>
                  </a:lnTo>
                  <a:lnTo>
                    <a:pt x="11899" y="37693"/>
                  </a:lnTo>
                  <a:lnTo>
                    <a:pt x="19888" y="39065"/>
                  </a:lnTo>
                  <a:lnTo>
                    <a:pt x="27876" y="37693"/>
                  </a:lnTo>
                  <a:lnTo>
                    <a:pt x="34175" y="33769"/>
                  </a:lnTo>
                  <a:lnTo>
                    <a:pt x="38303" y="27622"/>
                  </a:lnTo>
                  <a:lnTo>
                    <a:pt x="39776" y="19532"/>
                  </a:lnTo>
                  <a:close/>
                </a:path>
                <a:path w="235585" h="332105">
                  <a:moveTo>
                    <a:pt x="235051" y="270903"/>
                  </a:moveTo>
                  <a:lnTo>
                    <a:pt x="231190" y="252145"/>
                  </a:lnTo>
                  <a:lnTo>
                    <a:pt x="230187" y="251015"/>
                  </a:lnTo>
                  <a:lnTo>
                    <a:pt x="219633" y="239077"/>
                  </a:lnTo>
                  <a:lnTo>
                    <a:pt x="205752" y="233565"/>
                  </a:lnTo>
                  <a:lnTo>
                    <a:pt x="205752" y="275602"/>
                  </a:lnTo>
                  <a:lnTo>
                    <a:pt x="201790" y="288772"/>
                  </a:lnTo>
                  <a:lnTo>
                    <a:pt x="190563" y="300113"/>
                  </a:lnTo>
                  <a:lnTo>
                    <a:pt x="173101" y="308051"/>
                  </a:lnTo>
                  <a:lnTo>
                    <a:pt x="150418" y="311048"/>
                  </a:lnTo>
                  <a:lnTo>
                    <a:pt x="129019" y="308952"/>
                  </a:lnTo>
                  <a:lnTo>
                    <a:pt x="112979" y="302907"/>
                  </a:lnTo>
                  <a:lnTo>
                    <a:pt x="102920" y="293344"/>
                  </a:lnTo>
                  <a:lnTo>
                    <a:pt x="99428" y="280670"/>
                  </a:lnTo>
                  <a:lnTo>
                    <a:pt x="100469" y="273037"/>
                  </a:lnTo>
                  <a:lnTo>
                    <a:pt x="103720" y="265430"/>
                  </a:lnTo>
                  <a:lnTo>
                    <a:pt x="109334" y="258038"/>
                  </a:lnTo>
                  <a:lnTo>
                    <a:pt x="117500" y="251015"/>
                  </a:lnTo>
                  <a:lnTo>
                    <a:pt x="125107" y="253174"/>
                  </a:lnTo>
                  <a:lnTo>
                    <a:pt x="133426" y="253898"/>
                  </a:lnTo>
                  <a:lnTo>
                    <a:pt x="170307" y="253898"/>
                  </a:lnTo>
                  <a:lnTo>
                    <a:pt x="185610" y="255003"/>
                  </a:lnTo>
                  <a:lnTo>
                    <a:pt x="196710" y="258648"/>
                  </a:lnTo>
                  <a:lnTo>
                    <a:pt x="203479" y="265353"/>
                  </a:lnTo>
                  <a:lnTo>
                    <a:pt x="205752" y="275602"/>
                  </a:lnTo>
                  <a:lnTo>
                    <a:pt x="205752" y="233565"/>
                  </a:lnTo>
                  <a:lnTo>
                    <a:pt x="200418" y="231432"/>
                  </a:lnTo>
                  <a:lnTo>
                    <a:pt x="173570" y="228942"/>
                  </a:lnTo>
                  <a:lnTo>
                    <a:pt x="139573" y="228942"/>
                  </a:lnTo>
                  <a:lnTo>
                    <a:pt x="124841" y="227533"/>
                  </a:lnTo>
                  <a:lnTo>
                    <a:pt x="115379" y="223608"/>
                  </a:lnTo>
                  <a:lnTo>
                    <a:pt x="110324" y="217652"/>
                  </a:lnTo>
                  <a:lnTo>
                    <a:pt x="108826" y="210134"/>
                  </a:lnTo>
                  <a:lnTo>
                    <a:pt x="108826" y="200380"/>
                  </a:lnTo>
                  <a:lnTo>
                    <a:pt x="113525" y="194589"/>
                  </a:lnTo>
                  <a:lnTo>
                    <a:pt x="120040" y="189166"/>
                  </a:lnTo>
                  <a:lnTo>
                    <a:pt x="126238" y="191795"/>
                  </a:lnTo>
                  <a:lnTo>
                    <a:pt x="132791" y="193725"/>
                  </a:lnTo>
                  <a:lnTo>
                    <a:pt x="139471" y="194906"/>
                  </a:lnTo>
                  <a:lnTo>
                    <a:pt x="146075" y="195313"/>
                  </a:lnTo>
                  <a:lnTo>
                    <a:pt x="171246" y="191046"/>
                  </a:lnTo>
                  <a:lnTo>
                    <a:pt x="205435" y="159600"/>
                  </a:lnTo>
                  <a:lnTo>
                    <a:pt x="210464" y="134188"/>
                  </a:lnTo>
                  <a:lnTo>
                    <a:pt x="209423" y="123456"/>
                  </a:lnTo>
                  <a:lnTo>
                    <a:pt x="206527" y="113703"/>
                  </a:lnTo>
                  <a:lnTo>
                    <a:pt x="202069" y="105244"/>
                  </a:lnTo>
                  <a:lnTo>
                    <a:pt x="196354" y="98374"/>
                  </a:lnTo>
                  <a:lnTo>
                    <a:pt x="232156" y="98374"/>
                  </a:lnTo>
                  <a:lnTo>
                    <a:pt x="232156" y="92595"/>
                  </a:lnTo>
                  <a:lnTo>
                    <a:pt x="232156" y="75234"/>
                  </a:lnTo>
                  <a:lnTo>
                    <a:pt x="183337" y="75234"/>
                  </a:lnTo>
                  <a:lnTo>
                    <a:pt x="183337" y="133464"/>
                  </a:lnTo>
                  <a:lnTo>
                    <a:pt x="180365" y="150799"/>
                  </a:lnTo>
                  <a:lnTo>
                    <a:pt x="172300" y="163893"/>
                  </a:lnTo>
                  <a:lnTo>
                    <a:pt x="160439" y="172173"/>
                  </a:lnTo>
                  <a:lnTo>
                    <a:pt x="146075" y="175056"/>
                  </a:lnTo>
                  <a:lnTo>
                    <a:pt x="131711" y="172173"/>
                  </a:lnTo>
                  <a:lnTo>
                    <a:pt x="119862" y="163893"/>
                  </a:lnTo>
                  <a:lnTo>
                    <a:pt x="111798" y="150799"/>
                  </a:lnTo>
                  <a:lnTo>
                    <a:pt x="108826" y="133464"/>
                  </a:lnTo>
                  <a:lnTo>
                    <a:pt x="111747" y="116243"/>
                  </a:lnTo>
                  <a:lnTo>
                    <a:pt x="146075" y="92595"/>
                  </a:lnTo>
                  <a:lnTo>
                    <a:pt x="180416" y="116395"/>
                  </a:lnTo>
                  <a:lnTo>
                    <a:pt x="183337" y="133464"/>
                  </a:lnTo>
                  <a:lnTo>
                    <a:pt x="183337" y="75234"/>
                  </a:lnTo>
                  <a:lnTo>
                    <a:pt x="171030" y="75234"/>
                  </a:lnTo>
                  <a:lnTo>
                    <a:pt x="164528" y="72694"/>
                  </a:lnTo>
                  <a:lnTo>
                    <a:pt x="155841" y="70891"/>
                  </a:lnTo>
                  <a:lnTo>
                    <a:pt x="146075" y="70891"/>
                  </a:lnTo>
                  <a:lnTo>
                    <a:pt x="120637" y="75272"/>
                  </a:lnTo>
                  <a:lnTo>
                    <a:pt x="99555" y="87795"/>
                  </a:lnTo>
                  <a:lnTo>
                    <a:pt x="85191" y="107518"/>
                  </a:lnTo>
                  <a:lnTo>
                    <a:pt x="79895" y="133464"/>
                  </a:lnTo>
                  <a:lnTo>
                    <a:pt x="81826" y="148399"/>
                  </a:lnTo>
                  <a:lnTo>
                    <a:pt x="86944" y="161493"/>
                  </a:lnTo>
                  <a:lnTo>
                    <a:pt x="94234" y="172427"/>
                  </a:lnTo>
                  <a:lnTo>
                    <a:pt x="102679" y="180848"/>
                  </a:lnTo>
                  <a:lnTo>
                    <a:pt x="102679" y="182295"/>
                  </a:lnTo>
                  <a:lnTo>
                    <a:pt x="95872" y="187883"/>
                  </a:lnTo>
                  <a:lnTo>
                    <a:pt x="89700" y="195313"/>
                  </a:lnTo>
                  <a:lnTo>
                    <a:pt x="85229" y="204368"/>
                  </a:lnTo>
                  <a:lnTo>
                    <a:pt x="83502" y="214845"/>
                  </a:lnTo>
                  <a:lnTo>
                    <a:pt x="84721" y="224345"/>
                  </a:lnTo>
                  <a:lnTo>
                    <a:pt x="88023" y="232244"/>
                  </a:lnTo>
                  <a:lnTo>
                    <a:pt x="92964" y="238594"/>
                  </a:lnTo>
                  <a:lnTo>
                    <a:pt x="99060" y="243420"/>
                  </a:lnTo>
                  <a:lnTo>
                    <a:pt x="99060" y="244856"/>
                  </a:lnTo>
                  <a:lnTo>
                    <a:pt x="88328" y="253568"/>
                  </a:lnTo>
                  <a:lnTo>
                    <a:pt x="80251" y="263258"/>
                  </a:lnTo>
                  <a:lnTo>
                    <a:pt x="75158" y="273697"/>
                  </a:lnTo>
                  <a:lnTo>
                    <a:pt x="73380" y="284645"/>
                  </a:lnTo>
                  <a:lnTo>
                    <a:pt x="78689" y="304863"/>
                  </a:lnTo>
                  <a:lnTo>
                    <a:pt x="93586" y="319735"/>
                  </a:lnTo>
                  <a:lnTo>
                    <a:pt x="116560" y="328891"/>
                  </a:lnTo>
                  <a:lnTo>
                    <a:pt x="146075" y="332028"/>
                  </a:lnTo>
                  <a:lnTo>
                    <a:pt x="183019" y="327101"/>
                  </a:lnTo>
                  <a:lnTo>
                    <a:pt x="211048" y="313804"/>
                  </a:lnTo>
                  <a:lnTo>
                    <a:pt x="213563" y="311048"/>
                  </a:lnTo>
                  <a:lnTo>
                    <a:pt x="228828" y="294335"/>
                  </a:lnTo>
                  <a:lnTo>
                    <a:pt x="235051" y="27090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/>
          <p:cNvGrpSpPr/>
          <p:nvPr/>
        </p:nvGrpSpPr>
        <p:grpSpPr>
          <a:xfrm>
            <a:off x="610866" y="1160199"/>
            <a:ext cx="450850" cy="299085"/>
            <a:chOff x="610866" y="1160199"/>
            <a:chExt cx="450850" cy="299085"/>
          </a:xfrm>
        </p:grpSpPr>
        <p:sp>
          <p:nvSpPr>
            <p:cNvPr id="23" name="object 23"/>
            <p:cNvSpPr/>
            <p:nvPr/>
          </p:nvSpPr>
          <p:spPr>
            <a:xfrm>
              <a:off x="610866" y="1160199"/>
              <a:ext cx="366059" cy="24160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006692" y="1355870"/>
              <a:ext cx="55244" cy="103505"/>
            </a:xfrm>
            <a:custGeom>
              <a:avLst/>
              <a:gdLst/>
              <a:ahLst/>
              <a:cxnLst/>
              <a:rect l="l" t="t" r="r" b="b"/>
              <a:pathLst>
                <a:path w="55244" h="103505">
                  <a:moveTo>
                    <a:pt x="29658" y="0"/>
                  </a:moveTo>
                  <a:lnTo>
                    <a:pt x="21175" y="1446"/>
                  </a:lnTo>
                  <a:lnTo>
                    <a:pt x="14150" y="5606"/>
                  </a:lnTo>
                  <a:lnTo>
                    <a:pt x="9364" y="12206"/>
                  </a:lnTo>
                  <a:lnTo>
                    <a:pt x="7595" y="20977"/>
                  </a:lnTo>
                  <a:lnTo>
                    <a:pt x="9302" y="30053"/>
                  </a:lnTo>
                  <a:lnTo>
                    <a:pt x="13924" y="36620"/>
                  </a:lnTo>
                  <a:lnTo>
                    <a:pt x="20717" y="40610"/>
                  </a:lnTo>
                  <a:lnTo>
                    <a:pt x="28934" y="41955"/>
                  </a:lnTo>
                  <a:lnTo>
                    <a:pt x="31466" y="41955"/>
                  </a:lnTo>
                  <a:lnTo>
                    <a:pt x="32913" y="41593"/>
                  </a:lnTo>
                  <a:lnTo>
                    <a:pt x="30669" y="55303"/>
                  </a:lnTo>
                  <a:lnTo>
                    <a:pt x="24187" y="67454"/>
                  </a:lnTo>
                  <a:lnTo>
                    <a:pt x="13840" y="77705"/>
                  </a:lnTo>
                  <a:lnTo>
                    <a:pt x="0" y="85719"/>
                  </a:lnTo>
                  <a:lnTo>
                    <a:pt x="7233" y="103079"/>
                  </a:lnTo>
                  <a:lnTo>
                    <a:pt x="27205" y="91850"/>
                  </a:lnTo>
                  <a:lnTo>
                    <a:pt x="42226" y="76450"/>
                  </a:lnTo>
                  <a:lnTo>
                    <a:pt x="51686" y="57456"/>
                  </a:lnTo>
                  <a:lnTo>
                    <a:pt x="54975" y="35445"/>
                  </a:lnTo>
                  <a:lnTo>
                    <a:pt x="53257" y="20599"/>
                  </a:lnTo>
                  <a:lnTo>
                    <a:pt x="48284" y="9449"/>
                  </a:lnTo>
                  <a:lnTo>
                    <a:pt x="40327" y="2435"/>
                  </a:lnTo>
                  <a:lnTo>
                    <a:pt x="2965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/>
          <p:nvPr/>
        </p:nvSpPr>
        <p:spPr>
          <a:xfrm>
            <a:off x="1185002" y="1160199"/>
            <a:ext cx="30480" cy="237490"/>
          </a:xfrm>
          <a:custGeom>
            <a:avLst/>
            <a:gdLst/>
            <a:ahLst/>
            <a:cxnLst/>
            <a:rect l="l" t="t" r="r" b="b"/>
            <a:pathLst>
              <a:path w="30480" h="237490">
                <a:moveTo>
                  <a:pt x="30381" y="0"/>
                </a:moveTo>
                <a:lnTo>
                  <a:pt x="0" y="0"/>
                </a:lnTo>
                <a:lnTo>
                  <a:pt x="0" y="237264"/>
                </a:lnTo>
                <a:lnTo>
                  <a:pt x="30381" y="237264"/>
                </a:lnTo>
                <a:lnTo>
                  <a:pt x="3038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270721" y="1217345"/>
            <a:ext cx="141056" cy="18011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463209" y="1217345"/>
            <a:ext cx="141056" cy="18011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8" name="object 28"/>
          <p:cNvGrpSpPr/>
          <p:nvPr/>
        </p:nvGrpSpPr>
        <p:grpSpPr>
          <a:xfrm>
            <a:off x="1644774" y="1217345"/>
            <a:ext cx="330835" cy="184785"/>
            <a:chOff x="1644774" y="1217345"/>
            <a:chExt cx="330835" cy="184785"/>
          </a:xfrm>
        </p:grpSpPr>
        <p:sp>
          <p:nvSpPr>
            <p:cNvPr id="29" name="object 29"/>
            <p:cNvSpPr/>
            <p:nvPr/>
          </p:nvSpPr>
          <p:spPr>
            <a:xfrm>
              <a:off x="1834296" y="1217345"/>
              <a:ext cx="141056" cy="18011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644774" y="1217345"/>
              <a:ext cx="149375" cy="18445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1514015" y="1667857"/>
            <a:ext cx="257175" cy="149860"/>
            <a:chOff x="1514015" y="1667857"/>
            <a:chExt cx="257175" cy="149860"/>
          </a:xfrm>
        </p:grpSpPr>
        <p:sp>
          <p:nvSpPr>
            <p:cNvPr id="32" name="object 32"/>
            <p:cNvSpPr/>
            <p:nvPr/>
          </p:nvSpPr>
          <p:spPr>
            <a:xfrm>
              <a:off x="1514015" y="1675902"/>
              <a:ext cx="100354" cy="13888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638441" y="1667857"/>
              <a:ext cx="23495" cy="147320"/>
            </a:xfrm>
            <a:custGeom>
              <a:avLst/>
              <a:gdLst/>
              <a:ahLst/>
              <a:cxnLst/>
              <a:rect l="l" t="t" r="r" b="b"/>
              <a:pathLst>
                <a:path w="23494" h="147319">
                  <a:moveTo>
                    <a:pt x="20324" y="44037"/>
                  </a:moveTo>
                  <a:lnTo>
                    <a:pt x="2752" y="44037"/>
                  </a:lnTo>
                  <a:lnTo>
                    <a:pt x="2752" y="146932"/>
                  </a:lnTo>
                  <a:lnTo>
                    <a:pt x="20324" y="146932"/>
                  </a:lnTo>
                  <a:lnTo>
                    <a:pt x="20324" y="44037"/>
                  </a:lnTo>
                  <a:close/>
                </a:path>
                <a:path w="23494" h="147319">
                  <a:moveTo>
                    <a:pt x="18419" y="0"/>
                  </a:moveTo>
                  <a:lnTo>
                    <a:pt x="4869" y="0"/>
                  </a:lnTo>
                  <a:lnTo>
                    <a:pt x="0" y="4657"/>
                  </a:lnTo>
                  <a:lnTo>
                    <a:pt x="0" y="18419"/>
                  </a:lnTo>
                  <a:lnTo>
                    <a:pt x="4869" y="22865"/>
                  </a:lnTo>
                  <a:lnTo>
                    <a:pt x="18419" y="22865"/>
                  </a:lnTo>
                  <a:lnTo>
                    <a:pt x="23289" y="18419"/>
                  </a:lnTo>
                  <a:lnTo>
                    <a:pt x="23289" y="4657"/>
                  </a:lnTo>
                  <a:lnTo>
                    <a:pt x="184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683749" y="1709354"/>
              <a:ext cx="87439" cy="10797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5" name="object 35"/>
          <p:cNvGrpSpPr/>
          <p:nvPr/>
        </p:nvGrpSpPr>
        <p:grpSpPr>
          <a:xfrm>
            <a:off x="1840420" y="1667857"/>
            <a:ext cx="499109" cy="149860"/>
            <a:chOff x="1840420" y="1667857"/>
            <a:chExt cx="499109" cy="149860"/>
          </a:xfrm>
        </p:grpSpPr>
        <p:sp>
          <p:nvSpPr>
            <p:cNvPr id="36" name="object 36"/>
            <p:cNvSpPr/>
            <p:nvPr/>
          </p:nvSpPr>
          <p:spPr>
            <a:xfrm>
              <a:off x="1840420" y="1667857"/>
              <a:ext cx="120149" cy="14715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989385" y="1709354"/>
              <a:ext cx="82569" cy="105435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099838" y="1667857"/>
              <a:ext cx="23495" cy="147320"/>
            </a:xfrm>
            <a:custGeom>
              <a:avLst/>
              <a:gdLst/>
              <a:ahLst/>
              <a:cxnLst/>
              <a:rect l="l" t="t" r="r" b="b"/>
              <a:pathLst>
                <a:path w="23494" h="147319">
                  <a:moveTo>
                    <a:pt x="20324" y="44037"/>
                  </a:moveTo>
                  <a:lnTo>
                    <a:pt x="2752" y="44037"/>
                  </a:lnTo>
                  <a:lnTo>
                    <a:pt x="2752" y="146932"/>
                  </a:lnTo>
                  <a:lnTo>
                    <a:pt x="20324" y="146932"/>
                  </a:lnTo>
                  <a:lnTo>
                    <a:pt x="20324" y="44037"/>
                  </a:lnTo>
                  <a:close/>
                </a:path>
                <a:path w="23494" h="147319">
                  <a:moveTo>
                    <a:pt x="18419" y="0"/>
                  </a:moveTo>
                  <a:lnTo>
                    <a:pt x="4869" y="0"/>
                  </a:lnTo>
                  <a:lnTo>
                    <a:pt x="0" y="4657"/>
                  </a:lnTo>
                  <a:lnTo>
                    <a:pt x="0" y="18419"/>
                  </a:lnTo>
                  <a:lnTo>
                    <a:pt x="4869" y="22865"/>
                  </a:lnTo>
                  <a:lnTo>
                    <a:pt x="18419" y="22865"/>
                  </a:lnTo>
                  <a:lnTo>
                    <a:pt x="23289" y="18419"/>
                  </a:lnTo>
                  <a:lnTo>
                    <a:pt x="23289" y="4657"/>
                  </a:lnTo>
                  <a:lnTo>
                    <a:pt x="1841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145146" y="1709354"/>
              <a:ext cx="87439" cy="10797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256912" y="1709354"/>
              <a:ext cx="82570" cy="105435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1" name="object 41"/>
          <p:cNvGrpSpPr/>
          <p:nvPr/>
        </p:nvGrpSpPr>
        <p:grpSpPr>
          <a:xfrm>
            <a:off x="608087" y="1661505"/>
            <a:ext cx="2455545" cy="424815"/>
            <a:chOff x="608087" y="1661505"/>
            <a:chExt cx="2455545" cy="424815"/>
          </a:xfrm>
        </p:grpSpPr>
        <p:sp>
          <p:nvSpPr>
            <p:cNvPr id="42" name="object 42"/>
            <p:cNvSpPr/>
            <p:nvPr/>
          </p:nvSpPr>
          <p:spPr>
            <a:xfrm>
              <a:off x="2407655" y="1664046"/>
              <a:ext cx="90191" cy="15328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528736" y="1669339"/>
              <a:ext cx="81934" cy="147990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642429" y="1661505"/>
              <a:ext cx="219509" cy="155824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886264" y="1709354"/>
              <a:ext cx="82569" cy="105435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608087" y="1666798"/>
              <a:ext cx="2454974" cy="419379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/>
          <p:cNvSpPr/>
          <p:nvPr/>
        </p:nvSpPr>
        <p:spPr>
          <a:xfrm>
            <a:off x="150351" y="282549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0"/>
                </a:moveTo>
                <a:lnTo>
                  <a:pt x="0" y="718296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283575" y="7553647"/>
            <a:ext cx="15587344" cy="0"/>
          </a:xfrm>
          <a:custGeom>
            <a:avLst/>
            <a:gdLst/>
            <a:ahLst/>
            <a:cxnLst/>
            <a:rect l="l" t="t" r="r" b="b"/>
            <a:pathLst>
              <a:path w="15587344" h="0">
                <a:moveTo>
                  <a:pt x="0" y="0"/>
                </a:moveTo>
                <a:lnTo>
                  <a:pt x="1558725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15959652" y="238478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718296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239170" y="150347"/>
            <a:ext cx="15587344" cy="0"/>
          </a:xfrm>
          <a:custGeom>
            <a:avLst/>
            <a:gdLst/>
            <a:ahLst/>
            <a:cxnLst/>
            <a:rect l="l" t="t" r="r" b="b"/>
            <a:pathLst>
              <a:path w="15587344" h="0">
                <a:moveTo>
                  <a:pt x="1558725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150351" y="7509580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0"/>
                </a:moveTo>
                <a:lnTo>
                  <a:pt x="0" y="44069"/>
                </a:lnTo>
                <a:lnTo>
                  <a:pt x="44411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15915242" y="7509580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0" y="44069"/>
                </a:moveTo>
                <a:lnTo>
                  <a:pt x="44411" y="44069"/>
                </a:lnTo>
                <a:lnTo>
                  <a:pt x="44411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15915242" y="150349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44411" y="44069"/>
                </a:moveTo>
                <a:lnTo>
                  <a:pt x="44411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150351" y="150349"/>
            <a:ext cx="44450" cy="44450"/>
          </a:xfrm>
          <a:custGeom>
            <a:avLst/>
            <a:gdLst/>
            <a:ahLst/>
            <a:cxnLst/>
            <a:rect l="l" t="t" r="r" b="b"/>
            <a:pathLst>
              <a:path w="44450" h="44450">
                <a:moveTo>
                  <a:pt x="44411" y="0"/>
                </a:moveTo>
                <a:lnTo>
                  <a:pt x="0" y="0"/>
                </a:lnTo>
                <a:lnTo>
                  <a:pt x="0" y="44069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2020-09-30T08:10:35Z</dcterms:created>
  <dcterms:modified xsi:type="dcterms:W3CDTF">2020-09-30T08:10:35Z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2020-09-30T00:00:00Z</vt:filetime>
  </property>
</Properties>
</file>