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3276600"/>
  <p:notesSz cx="20104100" cy="32766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015746"/>
            <a:ext cx="17088486" cy="6880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1834896"/>
            <a:ext cx="14072870" cy="819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753618"/>
            <a:ext cx="8745284" cy="2162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753618"/>
            <a:ext cx="8745284" cy="2162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228" y="69239"/>
            <a:ext cx="19965670" cy="3138170"/>
          </a:xfrm>
          <a:custGeom>
            <a:avLst/>
            <a:gdLst/>
            <a:ahLst/>
            <a:cxnLst/>
            <a:rect l="l" t="t" r="r" b="b"/>
            <a:pathLst>
              <a:path w="19965670" h="3138170">
                <a:moveTo>
                  <a:pt x="0" y="3137990"/>
                </a:moveTo>
                <a:lnTo>
                  <a:pt x="19965588" y="3137990"/>
                </a:lnTo>
                <a:lnTo>
                  <a:pt x="19965588" y="0"/>
                </a:lnTo>
                <a:lnTo>
                  <a:pt x="0" y="0"/>
                </a:lnTo>
                <a:lnTo>
                  <a:pt x="0" y="3137990"/>
                </a:lnTo>
                <a:close/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31064"/>
            <a:ext cx="18093690" cy="5242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753618"/>
            <a:ext cx="18093690" cy="21625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3047238"/>
            <a:ext cx="6433312" cy="163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3047238"/>
            <a:ext cx="4623943" cy="163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3047238"/>
            <a:ext cx="4623943" cy="1638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png"/><Relationship Id="rId11" Type="http://schemas.openxmlformats.org/officeDocument/2006/relationships/image" Target="../media/image21.png"/><Relationship Id="rId12" Type="http://schemas.openxmlformats.org/officeDocument/2006/relationships/image" Target="../media/image22.png"/><Relationship Id="rId13" Type="http://schemas.openxmlformats.org/officeDocument/2006/relationships/image" Target="../media/image23.png"/><Relationship Id="rId14" Type="http://schemas.openxmlformats.org/officeDocument/2006/relationships/image" Target="../media/image24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Relationship Id="rId17" Type="http://schemas.openxmlformats.org/officeDocument/2006/relationships/image" Target="../media/image27.png"/><Relationship Id="rId18" Type="http://schemas.openxmlformats.org/officeDocument/2006/relationships/image" Target="../media/image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52" y="251702"/>
            <a:ext cx="0" cy="2813050"/>
          </a:xfrm>
          <a:custGeom>
            <a:avLst/>
            <a:gdLst/>
            <a:ahLst/>
            <a:cxnLst/>
            <a:rect l="l" t="t" r="r" b="b"/>
            <a:pathLst>
              <a:path w="0" h="2813050">
                <a:moveTo>
                  <a:pt x="0" y="0"/>
                </a:moveTo>
                <a:lnTo>
                  <a:pt x="0" y="281267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0937" y="3143605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204" y="212082"/>
            <a:ext cx="0" cy="2813050"/>
          </a:xfrm>
          <a:custGeom>
            <a:avLst/>
            <a:gdLst/>
            <a:ahLst/>
            <a:cxnLst/>
            <a:rect l="l" t="t" r="r" b="b"/>
            <a:pathLst>
              <a:path w="0" h="2813050">
                <a:moveTo>
                  <a:pt x="0" y="2812677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1575" y="132857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852" y="310398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0" y="0"/>
                </a:moveTo>
                <a:lnTo>
                  <a:pt x="0" y="39613"/>
                </a:lnTo>
                <a:lnTo>
                  <a:pt x="39366" y="3961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1839" y="310398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0" y="39613"/>
                </a:moveTo>
                <a:lnTo>
                  <a:pt x="39366" y="39613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1839" y="132858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613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852" y="132858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61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685756" y="5"/>
            <a:ext cx="0" cy="3276600"/>
          </a:xfrm>
          <a:custGeom>
            <a:avLst/>
            <a:gdLst/>
            <a:ahLst/>
            <a:cxnLst/>
            <a:rect l="l" t="t" r="r" b="b"/>
            <a:pathLst>
              <a:path w="0" h="3276600">
                <a:moveTo>
                  <a:pt x="0" y="0"/>
                </a:moveTo>
                <a:lnTo>
                  <a:pt x="0" y="327645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65901" y="5"/>
            <a:ext cx="0" cy="3276600"/>
          </a:xfrm>
          <a:custGeom>
            <a:avLst/>
            <a:gdLst/>
            <a:ahLst/>
            <a:cxnLst/>
            <a:rect l="l" t="t" r="r" b="b"/>
            <a:pathLst>
              <a:path w="0" h="3276600">
                <a:moveTo>
                  <a:pt x="0" y="0"/>
                </a:moveTo>
                <a:lnTo>
                  <a:pt x="0" y="327645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61137" y="528480"/>
            <a:ext cx="995044" cy="179070"/>
            <a:chOff x="461137" y="528480"/>
            <a:chExt cx="995044" cy="179070"/>
          </a:xfrm>
        </p:grpSpPr>
        <p:sp>
          <p:nvSpPr>
            <p:cNvPr id="13" name="object 13"/>
            <p:cNvSpPr/>
            <p:nvPr/>
          </p:nvSpPr>
          <p:spPr>
            <a:xfrm>
              <a:off x="461137" y="545011"/>
              <a:ext cx="179658" cy="15947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63404" y="535773"/>
              <a:ext cx="27305" cy="168910"/>
            </a:xfrm>
            <a:custGeom>
              <a:avLst/>
              <a:gdLst/>
              <a:ahLst/>
              <a:cxnLst/>
              <a:rect l="l" t="t" r="r" b="b"/>
              <a:pathLst>
                <a:path w="27304" h="168909">
                  <a:moveTo>
                    <a:pt x="23338" y="50566"/>
                  </a:moveTo>
                  <a:lnTo>
                    <a:pt x="3160" y="50566"/>
                  </a:lnTo>
                  <a:lnTo>
                    <a:pt x="3160" y="168718"/>
                  </a:lnTo>
                  <a:lnTo>
                    <a:pt x="23338" y="168718"/>
                  </a:lnTo>
                  <a:lnTo>
                    <a:pt x="23338" y="50566"/>
                  </a:lnTo>
                  <a:close/>
                </a:path>
                <a:path w="27304" h="168909">
                  <a:moveTo>
                    <a:pt x="21150" y="0"/>
                  </a:moveTo>
                  <a:lnTo>
                    <a:pt x="5591" y="0"/>
                  </a:lnTo>
                  <a:lnTo>
                    <a:pt x="0" y="5348"/>
                  </a:lnTo>
                  <a:lnTo>
                    <a:pt x="0" y="21150"/>
                  </a:lnTo>
                  <a:lnTo>
                    <a:pt x="5591" y="26255"/>
                  </a:lnTo>
                  <a:lnTo>
                    <a:pt x="21150" y="26255"/>
                  </a:lnTo>
                  <a:lnTo>
                    <a:pt x="26742" y="21150"/>
                  </a:lnTo>
                  <a:lnTo>
                    <a:pt x="26742" y="5348"/>
                  </a:lnTo>
                  <a:lnTo>
                    <a:pt x="211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15089" y="583423"/>
              <a:ext cx="93597" cy="12398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31976" y="531397"/>
              <a:ext cx="206521" cy="1760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066042" y="528480"/>
              <a:ext cx="214228" cy="17892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314598" y="531397"/>
              <a:ext cx="141027" cy="1760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464540" y="535773"/>
            <a:ext cx="1838325" cy="490855"/>
            <a:chOff x="464540" y="535773"/>
            <a:chExt cx="1838325" cy="490855"/>
          </a:xfrm>
        </p:grpSpPr>
        <p:sp>
          <p:nvSpPr>
            <p:cNvPr id="20" name="object 20"/>
            <p:cNvSpPr/>
            <p:nvPr/>
          </p:nvSpPr>
          <p:spPr>
            <a:xfrm>
              <a:off x="1521995" y="546470"/>
              <a:ext cx="99431" cy="16093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464540" y="535773"/>
              <a:ext cx="1837910" cy="49055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454407" y="1162481"/>
            <a:ext cx="1653940" cy="28544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9369134" y="1536498"/>
            <a:ext cx="1320165" cy="243840"/>
            <a:chOff x="9369134" y="1536498"/>
            <a:chExt cx="1320165" cy="243840"/>
          </a:xfrm>
        </p:grpSpPr>
        <p:sp>
          <p:nvSpPr>
            <p:cNvPr id="24" name="object 24"/>
            <p:cNvSpPr/>
            <p:nvPr/>
          </p:nvSpPr>
          <p:spPr>
            <a:xfrm>
              <a:off x="9555979" y="1544914"/>
              <a:ext cx="130286" cy="2353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369134" y="1555351"/>
              <a:ext cx="153179" cy="22084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729358" y="1608543"/>
              <a:ext cx="129613" cy="17169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894993" y="1536498"/>
              <a:ext cx="269326" cy="24374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0190580" y="1608543"/>
              <a:ext cx="139039" cy="1716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0365305" y="1542558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5" h="233680">
                  <a:moveTo>
                    <a:pt x="32319" y="70024"/>
                  </a:moveTo>
                  <a:lnTo>
                    <a:pt x="4376" y="70024"/>
                  </a:lnTo>
                  <a:lnTo>
                    <a:pt x="4376" y="233640"/>
                  </a:lnTo>
                  <a:lnTo>
                    <a:pt x="32319" y="233640"/>
                  </a:lnTo>
                  <a:lnTo>
                    <a:pt x="32319" y="70024"/>
                  </a:lnTo>
                  <a:close/>
                </a:path>
                <a:path w="37465" h="233680">
                  <a:moveTo>
                    <a:pt x="18516" y="0"/>
                  </a:moveTo>
                  <a:lnTo>
                    <a:pt x="11078" y="1325"/>
                  </a:lnTo>
                  <a:lnTo>
                    <a:pt x="5218" y="5049"/>
                  </a:lnTo>
                  <a:lnTo>
                    <a:pt x="1378" y="10794"/>
                  </a:lnTo>
                  <a:lnTo>
                    <a:pt x="0" y="18179"/>
                  </a:lnTo>
                  <a:lnTo>
                    <a:pt x="1378" y="25707"/>
                  </a:lnTo>
                  <a:lnTo>
                    <a:pt x="5218" y="31435"/>
                  </a:lnTo>
                  <a:lnTo>
                    <a:pt x="11078" y="35080"/>
                  </a:lnTo>
                  <a:lnTo>
                    <a:pt x="18516" y="36359"/>
                  </a:lnTo>
                  <a:lnTo>
                    <a:pt x="25954" y="35080"/>
                  </a:lnTo>
                  <a:lnTo>
                    <a:pt x="31814" y="31435"/>
                  </a:lnTo>
                  <a:lnTo>
                    <a:pt x="35654" y="25707"/>
                  </a:lnTo>
                  <a:lnTo>
                    <a:pt x="37032" y="18179"/>
                  </a:lnTo>
                  <a:lnTo>
                    <a:pt x="35654" y="10794"/>
                  </a:lnTo>
                  <a:lnTo>
                    <a:pt x="31814" y="5049"/>
                  </a:lnTo>
                  <a:lnTo>
                    <a:pt x="25954" y="1325"/>
                  </a:lnTo>
                  <a:lnTo>
                    <a:pt x="185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0433310" y="1560064"/>
              <a:ext cx="255826" cy="22017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6063084" y="1541676"/>
            <a:ext cx="1271905" cy="243840"/>
            <a:chOff x="16063084" y="1541676"/>
            <a:chExt cx="1271905" cy="243840"/>
          </a:xfrm>
        </p:grpSpPr>
        <p:sp>
          <p:nvSpPr>
            <p:cNvPr id="32" name="object 32"/>
            <p:cNvSpPr/>
            <p:nvPr/>
          </p:nvSpPr>
          <p:spPr>
            <a:xfrm>
              <a:off x="16063075" y="1547746"/>
              <a:ext cx="231775" cy="234315"/>
            </a:xfrm>
            <a:custGeom>
              <a:avLst/>
              <a:gdLst/>
              <a:ahLst/>
              <a:cxnLst/>
              <a:rect l="l" t="t" r="r" b="b"/>
              <a:pathLst>
                <a:path w="231775" h="234314">
                  <a:moveTo>
                    <a:pt x="161937" y="12954"/>
                  </a:moveTo>
                  <a:lnTo>
                    <a:pt x="0" y="12954"/>
                  </a:lnTo>
                  <a:lnTo>
                    <a:pt x="0" y="37084"/>
                  </a:lnTo>
                  <a:lnTo>
                    <a:pt x="66662" y="37084"/>
                  </a:lnTo>
                  <a:lnTo>
                    <a:pt x="66662" y="233934"/>
                  </a:lnTo>
                  <a:lnTo>
                    <a:pt x="94945" y="233934"/>
                  </a:lnTo>
                  <a:lnTo>
                    <a:pt x="94945" y="37084"/>
                  </a:lnTo>
                  <a:lnTo>
                    <a:pt x="161937" y="37084"/>
                  </a:lnTo>
                  <a:lnTo>
                    <a:pt x="161937" y="12954"/>
                  </a:lnTo>
                  <a:close/>
                </a:path>
                <a:path w="231775" h="234314">
                  <a:moveTo>
                    <a:pt x="226580" y="70015"/>
                  </a:moveTo>
                  <a:lnTo>
                    <a:pt x="198628" y="70015"/>
                  </a:lnTo>
                  <a:lnTo>
                    <a:pt x="198628" y="233641"/>
                  </a:lnTo>
                  <a:lnTo>
                    <a:pt x="226580" y="233641"/>
                  </a:lnTo>
                  <a:lnTo>
                    <a:pt x="226580" y="70015"/>
                  </a:lnTo>
                  <a:close/>
                </a:path>
                <a:path w="231775" h="234314">
                  <a:moveTo>
                    <a:pt x="231292" y="18173"/>
                  </a:moveTo>
                  <a:lnTo>
                    <a:pt x="229908" y="10795"/>
                  </a:lnTo>
                  <a:lnTo>
                    <a:pt x="226072" y="5041"/>
                  </a:lnTo>
                  <a:lnTo>
                    <a:pt x="220205" y="1320"/>
                  </a:lnTo>
                  <a:lnTo>
                    <a:pt x="212775" y="0"/>
                  </a:lnTo>
                  <a:lnTo>
                    <a:pt x="205333" y="1320"/>
                  </a:lnTo>
                  <a:lnTo>
                    <a:pt x="199478" y="5041"/>
                  </a:lnTo>
                  <a:lnTo>
                    <a:pt x="195630" y="10795"/>
                  </a:lnTo>
                  <a:lnTo>
                    <a:pt x="194259" y="18173"/>
                  </a:lnTo>
                  <a:lnTo>
                    <a:pt x="195630" y="25704"/>
                  </a:lnTo>
                  <a:lnTo>
                    <a:pt x="199478" y="31432"/>
                  </a:lnTo>
                  <a:lnTo>
                    <a:pt x="205333" y="35077"/>
                  </a:lnTo>
                  <a:lnTo>
                    <a:pt x="212775" y="36360"/>
                  </a:lnTo>
                  <a:lnTo>
                    <a:pt x="220205" y="35077"/>
                  </a:lnTo>
                  <a:lnTo>
                    <a:pt x="226072" y="31432"/>
                  </a:lnTo>
                  <a:lnTo>
                    <a:pt x="229908" y="25704"/>
                  </a:lnTo>
                  <a:lnTo>
                    <a:pt x="231292" y="1817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6325341" y="1565242"/>
              <a:ext cx="255860" cy="22017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6621263" y="1541676"/>
              <a:ext cx="45720" cy="243840"/>
            </a:xfrm>
            <a:custGeom>
              <a:avLst/>
              <a:gdLst/>
              <a:ahLst/>
              <a:cxnLst/>
              <a:rect l="l" t="t" r="r" b="b"/>
              <a:pathLst>
                <a:path w="45719" h="243839">
                  <a:moveTo>
                    <a:pt x="27942" y="0"/>
                  </a:moveTo>
                  <a:lnTo>
                    <a:pt x="0" y="0"/>
                  </a:lnTo>
                  <a:lnTo>
                    <a:pt x="0" y="206708"/>
                  </a:lnTo>
                  <a:lnTo>
                    <a:pt x="1641" y="222436"/>
                  </a:lnTo>
                  <a:lnTo>
                    <a:pt x="6817" y="234061"/>
                  </a:lnTo>
                  <a:lnTo>
                    <a:pt x="15907" y="241268"/>
                  </a:lnTo>
                  <a:lnTo>
                    <a:pt x="29289" y="243740"/>
                  </a:lnTo>
                  <a:lnTo>
                    <a:pt x="36359" y="243740"/>
                  </a:lnTo>
                  <a:lnTo>
                    <a:pt x="41408" y="242730"/>
                  </a:lnTo>
                  <a:lnTo>
                    <a:pt x="45448" y="240710"/>
                  </a:lnTo>
                  <a:lnTo>
                    <a:pt x="41745" y="219837"/>
                  </a:lnTo>
                  <a:lnTo>
                    <a:pt x="39052" y="220511"/>
                  </a:lnTo>
                  <a:lnTo>
                    <a:pt x="31645" y="220511"/>
                  </a:lnTo>
                  <a:lnTo>
                    <a:pt x="27942" y="217481"/>
                  </a:lnTo>
                  <a:lnTo>
                    <a:pt x="279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688932" y="1613721"/>
              <a:ext cx="120860" cy="17169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836052" y="1613721"/>
              <a:ext cx="139039" cy="17169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7010777" y="154773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5" h="233680">
                  <a:moveTo>
                    <a:pt x="32319" y="70024"/>
                  </a:moveTo>
                  <a:lnTo>
                    <a:pt x="4376" y="70024"/>
                  </a:lnTo>
                  <a:lnTo>
                    <a:pt x="4376" y="233640"/>
                  </a:lnTo>
                  <a:lnTo>
                    <a:pt x="32319" y="233640"/>
                  </a:lnTo>
                  <a:lnTo>
                    <a:pt x="32319" y="70024"/>
                  </a:lnTo>
                  <a:close/>
                </a:path>
                <a:path w="37465" h="233680">
                  <a:moveTo>
                    <a:pt x="18516" y="0"/>
                  </a:moveTo>
                  <a:lnTo>
                    <a:pt x="11078" y="1325"/>
                  </a:lnTo>
                  <a:lnTo>
                    <a:pt x="5218" y="5049"/>
                  </a:lnTo>
                  <a:lnTo>
                    <a:pt x="1378" y="10794"/>
                  </a:lnTo>
                  <a:lnTo>
                    <a:pt x="0" y="18179"/>
                  </a:lnTo>
                  <a:lnTo>
                    <a:pt x="1378" y="25707"/>
                  </a:lnTo>
                  <a:lnTo>
                    <a:pt x="5218" y="31435"/>
                  </a:lnTo>
                  <a:lnTo>
                    <a:pt x="11078" y="35080"/>
                  </a:lnTo>
                  <a:lnTo>
                    <a:pt x="18516" y="36359"/>
                  </a:lnTo>
                  <a:lnTo>
                    <a:pt x="25954" y="35080"/>
                  </a:lnTo>
                  <a:lnTo>
                    <a:pt x="31814" y="31435"/>
                  </a:lnTo>
                  <a:lnTo>
                    <a:pt x="35654" y="25707"/>
                  </a:lnTo>
                  <a:lnTo>
                    <a:pt x="37032" y="18179"/>
                  </a:lnTo>
                  <a:lnTo>
                    <a:pt x="35654" y="10794"/>
                  </a:lnTo>
                  <a:lnTo>
                    <a:pt x="31814" y="5049"/>
                  </a:lnTo>
                  <a:lnTo>
                    <a:pt x="25954" y="1325"/>
                  </a:lnTo>
                  <a:lnTo>
                    <a:pt x="1851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078782" y="1565242"/>
              <a:ext cx="255827" cy="22017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9376" y="5"/>
            <a:ext cx="0" cy="3276600"/>
          </a:xfrm>
          <a:custGeom>
            <a:avLst/>
            <a:gdLst/>
            <a:ahLst/>
            <a:cxnLst/>
            <a:rect l="l" t="t" r="r" b="b"/>
            <a:pathLst>
              <a:path w="0" h="3276600">
                <a:moveTo>
                  <a:pt x="0" y="0"/>
                </a:moveTo>
                <a:lnTo>
                  <a:pt x="0" y="327645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429521" y="5"/>
            <a:ext cx="0" cy="3276600"/>
          </a:xfrm>
          <a:custGeom>
            <a:avLst/>
            <a:gdLst/>
            <a:ahLst/>
            <a:cxnLst/>
            <a:rect l="l" t="t" r="r" b="b"/>
            <a:pathLst>
              <a:path w="0" h="3276600">
                <a:moveTo>
                  <a:pt x="0" y="0"/>
                </a:moveTo>
                <a:lnTo>
                  <a:pt x="0" y="327645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61137" y="528480"/>
            <a:ext cx="995044" cy="179070"/>
            <a:chOff x="461137" y="528480"/>
            <a:chExt cx="995044" cy="179070"/>
          </a:xfrm>
        </p:grpSpPr>
        <p:sp>
          <p:nvSpPr>
            <p:cNvPr id="5" name="object 5"/>
            <p:cNvSpPr/>
            <p:nvPr/>
          </p:nvSpPr>
          <p:spPr>
            <a:xfrm>
              <a:off x="461137" y="545011"/>
              <a:ext cx="179658" cy="15947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63404" y="535773"/>
              <a:ext cx="27305" cy="168910"/>
            </a:xfrm>
            <a:custGeom>
              <a:avLst/>
              <a:gdLst/>
              <a:ahLst/>
              <a:cxnLst/>
              <a:rect l="l" t="t" r="r" b="b"/>
              <a:pathLst>
                <a:path w="27304" h="168909">
                  <a:moveTo>
                    <a:pt x="23338" y="50566"/>
                  </a:moveTo>
                  <a:lnTo>
                    <a:pt x="3160" y="50566"/>
                  </a:lnTo>
                  <a:lnTo>
                    <a:pt x="3160" y="168718"/>
                  </a:lnTo>
                  <a:lnTo>
                    <a:pt x="23338" y="168718"/>
                  </a:lnTo>
                  <a:lnTo>
                    <a:pt x="23338" y="50566"/>
                  </a:lnTo>
                  <a:close/>
                </a:path>
                <a:path w="27304" h="168909">
                  <a:moveTo>
                    <a:pt x="21150" y="0"/>
                  </a:moveTo>
                  <a:lnTo>
                    <a:pt x="5591" y="0"/>
                  </a:lnTo>
                  <a:lnTo>
                    <a:pt x="0" y="5348"/>
                  </a:lnTo>
                  <a:lnTo>
                    <a:pt x="0" y="21150"/>
                  </a:lnTo>
                  <a:lnTo>
                    <a:pt x="5591" y="26255"/>
                  </a:lnTo>
                  <a:lnTo>
                    <a:pt x="21150" y="26255"/>
                  </a:lnTo>
                  <a:lnTo>
                    <a:pt x="26742" y="21150"/>
                  </a:lnTo>
                  <a:lnTo>
                    <a:pt x="26742" y="5348"/>
                  </a:lnTo>
                  <a:lnTo>
                    <a:pt x="211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5089" y="583423"/>
              <a:ext cx="93597" cy="12398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831976" y="531397"/>
              <a:ext cx="206521" cy="1760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66042" y="528480"/>
              <a:ext cx="214228" cy="17892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314598" y="531397"/>
              <a:ext cx="141027" cy="1760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1521995" y="535773"/>
            <a:ext cx="592455" cy="172085"/>
            <a:chOff x="1521995" y="535773"/>
            <a:chExt cx="592455" cy="172085"/>
          </a:xfrm>
        </p:grpSpPr>
        <p:sp>
          <p:nvSpPr>
            <p:cNvPr id="12" name="object 12"/>
            <p:cNvSpPr/>
            <p:nvPr/>
          </p:nvSpPr>
          <p:spPr>
            <a:xfrm>
              <a:off x="1521995" y="546470"/>
              <a:ext cx="99431" cy="16093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46759" y="583422"/>
              <a:ext cx="278190" cy="12398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49163" y="535773"/>
              <a:ext cx="27305" cy="168910"/>
            </a:xfrm>
            <a:custGeom>
              <a:avLst/>
              <a:gdLst/>
              <a:ahLst/>
              <a:cxnLst/>
              <a:rect l="l" t="t" r="r" b="b"/>
              <a:pathLst>
                <a:path w="27305" h="168909">
                  <a:moveTo>
                    <a:pt x="23338" y="50566"/>
                  </a:moveTo>
                  <a:lnTo>
                    <a:pt x="3160" y="50566"/>
                  </a:lnTo>
                  <a:lnTo>
                    <a:pt x="3160" y="168718"/>
                  </a:lnTo>
                  <a:lnTo>
                    <a:pt x="23338" y="168718"/>
                  </a:lnTo>
                  <a:lnTo>
                    <a:pt x="23338" y="50566"/>
                  </a:lnTo>
                  <a:close/>
                </a:path>
                <a:path w="27305" h="168909">
                  <a:moveTo>
                    <a:pt x="21150" y="0"/>
                  </a:moveTo>
                  <a:lnTo>
                    <a:pt x="5591" y="0"/>
                  </a:lnTo>
                  <a:lnTo>
                    <a:pt x="0" y="5348"/>
                  </a:lnTo>
                  <a:lnTo>
                    <a:pt x="0" y="21150"/>
                  </a:lnTo>
                  <a:lnTo>
                    <a:pt x="5591" y="26255"/>
                  </a:lnTo>
                  <a:lnTo>
                    <a:pt x="21150" y="26255"/>
                  </a:lnTo>
                  <a:lnTo>
                    <a:pt x="26742" y="21150"/>
                  </a:lnTo>
                  <a:lnTo>
                    <a:pt x="26742" y="5348"/>
                  </a:lnTo>
                  <a:lnTo>
                    <a:pt x="2115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995427" y="535773"/>
              <a:ext cx="118856" cy="17163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64540" y="826981"/>
            <a:ext cx="100890" cy="15802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137500" y="583422"/>
            <a:ext cx="108670" cy="17552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8" name="object 18"/>
          <p:cNvGrpSpPr/>
          <p:nvPr/>
        </p:nvGrpSpPr>
        <p:grpSpPr>
          <a:xfrm>
            <a:off x="592076" y="826981"/>
            <a:ext cx="1016000" cy="199390"/>
            <a:chOff x="592076" y="826981"/>
            <a:chExt cx="1016000" cy="199390"/>
          </a:xfrm>
        </p:grpSpPr>
        <p:sp>
          <p:nvSpPr>
            <p:cNvPr id="19" name="object 19"/>
            <p:cNvSpPr/>
            <p:nvPr/>
          </p:nvSpPr>
          <p:spPr>
            <a:xfrm>
              <a:off x="592076" y="826981"/>
              <a:ext cx="436260" cy="16093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050192" y="826981"/>
              <a:ext cx="99431" cy="16093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180766" y="863934"/>
              <a:ext cx="163369" cy="12106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379508" y="863934"/>
              <a:ext cx="163369" cy="12106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570836" y="957045"/>
              <a:ext cx="37465" cy="69850"/>
            </a:xfrm>
            <a:custGeom>
              <a:avLst/>
              <a:gdLst/>
              <a:ahLst/>
              <a:cxnLst/>
              <a:rect l="l" t="t" r="r" b="b"/>
              <a:pathLst>
                <a:path w="37465" h="69850">
                  <a:moveTo>
                    <a:pt x="19934" y="0"/>
                  </a:moveTo>
                  <a:lnTo>
                    <a:pt x="11912" y="0"/>
                  </a:lnTo>
                  <a:lnTo>
                    <a:pt x="5105" y="5348"/>
                  </a:lnTo>
                  <a:lnTo>
                    <a:pt x="5105" y="23338"/>
                  </a:lnTo>
                  <a:lnTo>
                    <a:pt x="11669" y="28200"/>
                  </a:lnTo>
                  <a:lnTo>
                    <a:pt x="21150" y="28200"/>
                  </a:lnTo>
                  <a:lnTo>
                    <a:pt x="22122" y="27957"/>
                  </a:lnTo>
                  <a:lnTo>
                    <a:pt x="20614" y="37173"/>
                  </a:lnTo>
                  <a:lnTo>
                    <a:pt x="16257" y="45340"/>
                  </a:lnTo>
                  <a:lnTo>
                    <a:pt x="9302" y="52230"/>
                  </a:lnTo>
                  <a:lnTo>
                    <a:pt x="0" y="57617"/>
                  </a:lnTo>
                  <a:lnTo>
                    <a:pt x="4862" y="69286"/>
                  </a:lnTo>
                  <a:lnTo>
                    <a:pt x="18286" y="61738"/>
                  </a:lnTo>
                  <a:lnTo>
                    <a:pt x="28383" y="51387"/>
                  </a:lnTo>
                  <a:lnTo>
                    <a:pt x="34741" y="38620"/>
                  </a:lnTo>
                  <a:lnTo>
                    <a:pt x="36952" y="23824"/>
                  </a:lnTo>
                  <a:lnTo>
                    <a:pt x="35797" y="13845"/>
                  </a:lnTo>
                  <a:lnTo>
                    <a:pt x="32455" y="6351"/>
                  </a:lnTo>
                  <a:lnTo>
                    <a:pt x="27106" y="1637"/>
                  </a:lnTo>
                  <a:lnTo>
                    <a:pt x="1993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690689" y="825523"/>
            <a:ext cx="534035" cy="162560"/>
            <a:chOff x="1690689" y="825523"/>
            <a:chExt cx="534035" cy="162560"/>
          </a:xfrm>
        </p:grpSpPr>
        <p:sp>
          <p:nvSpPr>
            <p:cNvPr id="25" name="object 25"/>
            <p:cNvSpPr/>
            <p:nvPr/>
          </p:nvSpPr>
          <p:spPr>
            <a:xfrm>
              <a:off x="1690689" y="825523"/>
              <a:ext cx="20955" cy="160020"/>
            </a:xfrm>
            <a:custGeom>
              <a:avLst/>
              <a:gdLst/>
              <a:ahLst/>
              <a:cxnLst/>
              <a:rect l="l" t="t" r="r" b="b"/>
              <a:pathLst>
                <a:path w="20955" h="160019">
                  <a:moveTo>
                    <a:pt x="20421" y="0"/>
                  </a:moveTo>
                  <a:lnTo>
                    <a:pt x="0" y="0"/>
                  </a:lnTo>
                  <a:lnTo>
                    <a:pt x="0" y="159479"/>
                  </a:lnTo>
                  <a:lnTo>
                    <a:pt x="20421" y="159479"/>
                  </a:lnTo>
                  <a:lnTo>
                    <a:pt x="204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49011" y="863934"/>
              <a:ext cx="94812" cy="12106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78953" y="863934"/>
              <a:ext cx="94812" cy="121068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001480" y="863934"/>
              <a:ext cx="100404" cy="12398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129429" y="863934"/>
              <a:ext cx="94812" cy="121068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454407" y="1162481"/>
            <a:ext cx="1653940" cy="2854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32852" y="251702"/>
            <a:ext cx="0" cy="2813050"/>
          </a:xfrm>
          <a:custGeom>
            <a:avLst/>
            <a:gdLst/>
            <a:ahLst/>
            <a:cxnLst/>
            <a:rect l="l" t="t" r="r" b="b"/>
            <a:pathLst>
              <a:path w="0" h="2813050">
                <a:moveTo>
                  <a:pt x="0" y="0"/>
                </a:moveTo>
                <a:lnTo>
                  <a:pt x="0" y="2812677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50937" y="3143605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9971204" y="212082"/>
            <a:ext cx="0" cy="2813050"/>
          </a:xfrm>
          <a:custGeom>
            <a:avLst/>
            <a:gdLst/>
            <a:ahLst/>
            <a:cxnLst/>
            <a:rect l="l" t="t" r="r" b="b"/>
            <a:pathLst>
              <a:path w="0" h="2813050">
                <a:moveTo>
                  <a:pt x="0" y="2812677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211575" y="132857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32852" y="310398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0" y="0"/>
                </a:moveTo>
                <a:lnTo>
                  <a:pt x="0" y="39613"/>
                </a:lnTo>
                <a:lnTo>
                  <a:pt x="39366" y="3961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9931839" y="310398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0" y="39613"/>
                </a:moveTo>
                <a:lnTo>
                  <a:pt x="39366" y="39613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9931839" y="132858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39613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32852" y="132858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366" y="0"/>
                </a:moveTo>
                <a:lnTo>
                  <a:pt x="0" y="0"/>
                </a:lnTo>
                <a:lnTo>
                  <a:pt x="0" y="39613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2020-09-30T06:55:31Z</dcterms:created>
  <dcterms:modified xsi:type="dcterms:W3CDTF">2020-09-30T06:55:31Z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