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064500" cy="3924300"/>
  <p:notesSz cx="80645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04837" y="1216533"/>
            <a:ext cx="6854825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09675" y="2197608"/>
            <a:ext cx="564515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03225" y="902589"/>
            <a:ext cx="3508057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153217" y="902589"/>
            <a:ext cx="3508057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7907655" cy="3767454"/>
          </a:xfrm>
          <a:custGeom>
            <a:avLst/>
            <a:gdLst/>
            <a:ahLst/>
            <a:cxnLst/>
            <a:rect l="l" t="t" r="r" b="b"/>
            <a:pathLst>
              <a:path w="7907655" h="3767454">
                <a:moveTo>
                  <a:pt x="0" y="3767302"/>
                </a:moveTo>
                <a:lnTo>
                  <a:pt x="7907299" y="3767302"/>
                </a:lnTo>
                <a:lnTo>
                  <a:pt x="7907299" y="0"/>
                </a:lnTo>
                <a:lnTo>
                  <a:pt x="0" y="0"/>
                </a:lnTo>
                <a:lnTo>
                  <a:pt x="0" y="3767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3225" y="156972"/>
            <a:ext cx="7258050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3225" y="902589"/>
            <a:ext cx="725805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741930" y="3649599"/>
            <a:ext cx="258064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03225" y="3649599"/>
            <a:ext cx="1854835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806440" y="3649599"/>
            <a:ext cx="1854835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3.png"/><Relationship Id="rId13" Type="http://schemas.openxmlformats.org/officeDocument/2006/relationships/image" Target="../media/image23.png"/><Relationship Id="rId14" Type="http://schemas.openxmlformats.org/officeDocument/2006/relationships/image" Target="../media/image14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6220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2679" y="3773646"/>
            <a:ext cx="7543165" cy="0"/>
          </a:xfrm>
          <a:custGeom>
            <a:avLst/>
            <a:gdLst/>
            <a:ahLst/>
            <a:cxnLst/>
            <a:rect l="l" t="t" r="r" b="b"/>
            <a:pathLst>
              <a:path w="7543165" h="0">
                <a:moveTo>
                  <a:pt x="0" y="0"/>
                </a:moveTo>
                <a:lnTo>
                  <a:pt x="754274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913650" y="240929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8575" y="150345"/>
            <a:ext cx="7543165" cy="0"/>
          </a:xfrm>
          <a:custGeom>
            <a:avLst/>
            <a:gdLst/>
            <a:ahLst/>
            <a:cxnLst/>
            <a:rect l="l" t="t" r="r" b="b"/>
            <a:pathLst>
              <a:path w="7543165" h="0">
                <a:moveTo>
                  <a:pt x="754274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88"/>
                </a:lnTo>
                <a:lnTo>
                  <a:pt x="44107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869537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88"/>
                </a:moveTo>
                <a:lnTo>
                  <a:pt x="44107" y="45288"/>
                </a:lnTo>
                <a:lnTo>
                  <a:pt x="44107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869537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107" y="45288"/>
                </a:moveTo>
                <a:lnTo>
                  <a:pt x="4410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107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670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334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71675" y="535370"/>
            <a:ext cx="942975" cy="169545"/>
            <a:chOff x="471675" y="535370"/>
            <a:chExt cx="942975" cy="169545"/>
          </a:xfrm>
        </p:grpSpPr>
        <p:sp>
          <p:nvSpPr>
            <p:cNvPr id="13" name="object 13"/>
            <p:cNvSpPr/>
            <p:nvPr/>
          </p:nvSpPr>
          <p:spPr>
            <a:xfrm>
              <a:off x="471675" y="551008"/>
              <a:ext cx="169952" cy="1508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63176" y="542269"/>
              <a:ext cx="25400" cy="160020"/>
            </a:xfrm>
            <a:custGeom>
              <a:avLst/>
              <a:gdLst/>
              <a:ahLst/>
              <a:cxnLst/>
              <a:rect l="l" t="t" r="r" b="b"/>
              <a:pathLst>
                <a:path w="25400" h="160020">
                  <a:moveTo>
                    <a:pt x="22077" y="47835"/>
                  </a:moveTo>
                  <a:lnTo>
                    <a:pt x="2989" y="47835"/>
                  </a:lnTo>
                  <a:lnTo>
                    <a:pt x="2989" y="159603"/>
                  </a:lnTo>
                  <a:lnTo>
                    <a:pt x="22077" y="159603"/>
                  </a:lnTo>
                  <a:lnTo>
                    <a:pt x="22077" y="47835"/>
                  </a:lnTo>
                  <a:close/>
                </a:path>
                <a:path w="25400" h="160020">
                  <a:moveTo>
                    <a:pt x="20007" y="0"/>
                  </a:moveTo>
                  <a:lnTo>
                    <a:pt x="5289" y="0"/>
                  </a:lnTo>
                  <a:lnTo>
                    <a:pt x="0" y="5059"/>
                  </a:lnTo>
                  <a:lnTo>
                    <a:pt x="0" y="20007"/>
                  </a:lnTo>
                  <a:lnTo>
                    <a:pt x="5289" y="24837"/>
                  </a:lnTo>
                  <a:lnTo>
                    <a:pt x="20007" y="24837"/>
                  </a:lnTo>
                  <a:lnTo>
                    <a:pt x="25297" y="20007"/>
                  </a:lnTo>
                  <a:lnTo>
                    <a:pt x="25297" y="5059"/>
                  </a:lnTo>
                  <a:lnTo>
                    <a:pt x="200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12299" y="587344"/>
              <a:ext cx="88541" cy="1172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23125" y="538129"/>
              <a:ext cx="195641" cy="1665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45076" y="535370"/>
              <a:ext cx="202954" cy="16926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80756" y="538129"/>
              <a:ext cx="133639" cy="1665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477179" y="542269"/>
            <a:ext cx="687070" cy="211454"/>
            <a:chOff x="1477179" y="542269"/>
            <a:chExt cx="687070" cy="211454"/>
          </a:xfrm>
        </p:grpSpPr>
        <p:sp>
          <p:nvSpPr>
            <p:cNvPr id="20" name="object 20"/>
            <p:cNvSpPr/>
            <p:nvPr/>
          </p:nvSpPr>
          <p:spPr>
            <a:xfrm>
              <a:off x="1477179" y="552388"/>
              <a:ext cx="94060" cy="15224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95433" y="587344"/>
              <a:ext cx="263645" cy="11728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82214" y="542269"/>
              <a:ext cx="156706" cy="16236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61136" y="587344"/>
              <a:ext cx="102799" cy="16604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/>
          <p:nvPr/>
        </p:nvSpPr>
        <p:spPr>
          <a:xfrm>
            <a:off x="467075" y="816366"/>
            <a:ext cx="256400" cy="1899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5" name="object 25"/>
          <p:cNvGrpSpPr/>
          <p:nvPr/>
        </p:nvGrpSpPr>
        <p:grpSpPr>
          <a:xfrm>
            <a:off x="781890" y="801187"/>
            <a:ext cx="600075" cy="168910"/>
            <a:chOff x="781890" y="801187"/>
            <a:chExt cx="600075" cy="168910"/>
          </a:xfrm>
        </p:grpSpPr>
        <p:sp>
          <p:nvSpPr>
            <p:cNvPr id="26" name="object 26"/>
            <p:cNvSpPr/>
            <p:nvPr/>
          </p:nvSpPr>
          <p:spPr>
            <a:xfrm>
              <a:off x="781890" y="816366"/>
              <a:ext cx="229355" cy="15362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045628" y="801187"/>
              <a:ext cx="219995" cy="16880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91933" y="852702"/>
              <a:ext cx="89690" cy="11452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465308" y="1135121"/>
            <a:ext cx="1581785" cy="270510"/>
            <a:chOff x="465308" y="1135121"/>
            <a:chExt cx="1581785" cy="270510"/>
          </a:xfrm>
        </p:grpSpPr>
        <p:sp>
          <p:nvSpPr>
            <p:cNvPr id="30" name="object 30"/>
            <p:cNvSpPr/>
            <p:nvPr/>
          </p:nvSpPr>
          <p:spPr>
            <a:xfrm>
              <a:off x="465308" y="1135121"/>
              <a:ext cx="1545734" cy="27002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30469" y="1362071"/>
              <a:ext cx="16510" cy="17145"/>
            </a:xfrm>
            <a:custGeom>
              <a:avLst/>
              <a:gdLst/>
              <a:ahLst/>
              <a:cxnLst/>
              <a:rect l="l" t="t" r="r" b="b"/>
              <a:pathLst>
                <a:path w="16510" h="17144">
                  <a:moveTo>
                    <a:pt x="12519" y="0"/>
                  </a:moveTo>
                  <a:lnTo>
                    <a:pt x="3634" y="0"/>
                  </a:lnTo>
                  <a:lnTo>
                    <a:pt x="0" y="3500"/>
                  </a:lnTo>
                  <a:lnTo>
                    <a:pt x="0" y="13596"/>
                  </a:lnTo>
                  <a:lnTo>
                    <a:pt x="3634" y="17096"/>
                  </a:lnTo>
                  <a:lnTo>
                    <a:pt x="8077" y="17096"/>
                  </a:lnTo>
                  <a:lnTo>
                    <a:pt x="12519" y="17096"/>
                  </a:lnTo>
                  <a:lnTo>
                    <a:pt x="16154" y="13596"/>
                  </a:lnTo>
                  <a:lnTo>
                    <a:pt x="16154" y="3500"/>
                  </a:lnTo>
                  <a:lnTo>
                    <a:pt x="125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6088134" y="623324"/>
            <a:ext cx="997585" cy="193675"/>
            <a:chOff x="6088134" y="623324"/>
            <a:chExt cx="997585" cy="193675"/>
          </a:xfrm>
        </p:grpSpPr>
        <p:sp>
          <p:nvSpPr>
            <p:cNvPr id="33" name="object 33"/>
            <p:cNvSpPr/>
            <p:nvPr/>
          </p:nvSpPr>
          <p:spPr>
            <a:xfrm>
              <a:off x="6088126" y="628142"/>
              <a:ext cx="182880" cy="186055"/>
            </a:xfrm>
            <a:custGeom>
              <a:avLst/>
              <a:gdLst/>
              <a:ahLst/>
              <a:cxnLst/>
              <a:rect l="l" t="t" r="r" b="b"/>
              <a:pathLst>
                <a:path w="182879" h="186055">
                  <a:moveTo>
                    <a:pt x="128473" y="10375"/>
                  </a:moveTo>
                  <a:lnTo>
                    <a:pt x="0" y="10375"/>
                  </a:lnTo>
                  <a:lnTo>
                    <a:pt x="0" y="29425"/>
                  </a:lnTo>
                  <a:lnTo>
                    <a:pt x="52882" y="29425"/>
                  </a:lnTo>
                  <a:lnTo>
                    <a:pt x="52882" y="185635"/>
                  </a:lnTo>
                  <a:lnTo>
                    <a:pt x="75323" y="185635"/>
                  </a:lnTo>
                  <a:lnTo>
                    <a:pt x="75323" y="29425"/>
                  </a:lnTo>
                  <a:lnTo>
                    <a:pt x="128473" y="29425"/>
                  </a:lnTo>
                  <a:lnTo>
                    <a:pt x="128473" y="10375"/>
                  </a:lnTo>
                  <a:close/>
                </a:path>
                <a:path w="182879" h="186055">
                  <a:moveTo>
                    <a:pt x="179006" y="55549"/>
                  </a:moveTo>
                  <a:lnTo>
                    <a:pt x="156845" y="55549"/>
                  </a:lnTo>
                  <a:lnTo>
                    <a:pt x="156845" y="185356"/>
                  </a:lnTo>
                  <a:lnTo>
                    <a:pt x="179006" y="185356"/>
                  </a:lnTo>
                  <a:lnTo>
                    <a:pt x="179006" y="55549"/>
                  </a:lnTo>
                  <a:close/>
                </a:path>
                <a:path w="182879" h="186055">
                  <a:moveTo>
                    <a:pt x="182753" y="5867"/>
                  </a:moveTo>
                  <a:lnTo>
                    <a:pt x="176606" y="0"/>
                  </a:lnTo>
                  <a:lnTo>
                    <a:pt x="159512" y="0"/>
                  </a:lnTo>
                  <a:lnTo>
                    <a:pt x="153365" y="5867"/>
                  </a:lnTo>
                  <a:lnTo>
                    <a:pt x="153365" y="23228"/>
                  </a:lnTo>
                  <a:lnTo>
                    <a:pt x="159512" y="28841"/>
                  </a:lnTo>
                  <a:lnTo>
                    <a:pt x="176606" y="28841"/>
                  </a:lnTo>
                  <a:lnTo>
                    <a:pt x="182753" y="23228"/>
                  </a:lnTo>
                  <a:lnTo>
                    <a:pt x="182753" y="58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6292354" y="642020"/>
              <a:ext cx="201922" cy="17467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6524565" y="623324"/>
              <a:ext cx="150801" cy="19337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6695932" y="680482"/>
              <a:ext cx="110309" cy="13621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6832871" y="628131"/>
              <a:ext cx="29845" cy="185420"/>
            </a:xfrm>
            <a:custGeom>
              <a:avLst/>
              <a:gdLst/>
              <a:ahLst/>
              <a:cxnLst/>
              <a:rect l="l" t="t" r="r" b="b"/>
              <a:pathLst>
                <a:path w="29845" h="185419">
                  <a:moveTo>
                    <a:pt x="25640" y="55555"/>
                  </a:moveTo>
                  <a:lnTo>
                    <a:pt x="3472" y="55555"/>
                  </a:lnTo>
                  <a:lnTo>
                    <a:pt x="3472" y="185362"/>
                  </a:lnTo>
                  <a:lnTo>
                    <a:pt x="25640" y="185362"/>
                  </a:lnTo>
                  <a:lnTo>
                    <a:pt x="25640" y="55555"/>
                  </a:lnTo>
                  <a:close/>
                </a:path>
                <a:path w="29845" h="185419">
                  <a:moveTo>
                    <a:pt x="23237" y="0"/>
                  </a:moveTo>
                  <a:lnTo>
                    <a:pt x="6143" y="0"/>
                  </a:lnTo>
                  <a:lnTo>
                    <a:pt x="0" y="5876"/>
                  </a:lnTo>
                  <a:lnTo>
                    <a:pt x="0" y="23237"/>
                  </a:lnTo>
                  <a:lnTo>
                    <a:pt x="6143" y="28846"/>
                  </a:lnTo>
                  <a:lnTo>
                    <a:pt x="23237" y="28846"/>
                  </a:lnTo>
                  <a:lnTo>
                    <a:pt x="29380" y="23237"/>
                  </a:lnTo>
                  <a:lnTo>
                    <a:pt x="29380" y="5876"/>
                  </a:lnTo>
                  <a:lnTo>
                    <a:pt x="232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6883726" y="642020"/>
              <a:ext cx="201922" cy="17467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3497640" y="623324"/>
            <a:ext cx="1036955" cy="193675"/>
            <a:chOff x="3497640" y="623324"/>
            <a:chExt cx="1036955" cy="193675"/>
          </a:xfrm>
        </p:grpSpPr>
        <p:sp>
          <p:nvSpPr>
            <p:cNvPr id="40" name="object 40"/>
            <p:cNvSpPr/>
            <p:nvPr/>
          </p:nvSpPr>
          <p:spPr>
            <a:xfrm>
              <a:off x="3497640" y="638281"/>
              <a:ext cx="121527" cy="17521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643260" y="630001"/>
              <a:ext cx="103365" cy="186698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778489" y="680482"/>
              <a:ext cx="102831" cy="13621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906935" y="623324"/>
              <a:ext cx="216800" cy="193375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4144301" y="680482"/>
              <a:ext cx="110309" cy="13621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4281240" y="628131"/>
              <a:ext cx="29845" cy="185420"/>
            </a:xfrm>
            <a:custGeom>
              <a:avLst/>
              <a:gdLst/>
              <a:ahLst/>
              <a:cxnLst/>
              <a:rect l="l" t="t" r="r" b="b"/>
              <a:pathLst>
                <a:path w="29845" h="185419">
                  <a:moveTo>
                    <a:pt x="25640" y="55555"/>
                  </a:moveTo>
                  <a:lnTo>
                    <a:pt x="3472" y="55555"/>
                  </a:lnTo>
                  <a:lnTo>
                    <a:pt x="3472" y="185362"/>
                  </a:lnTo>
                  <a:lnTo>
                    <a:pt x="25640" y="185362"/>
                  </a:lnTo>
                  <a:lnTo>
                    <a:pt x="25640" y="55555"/>
                  </a:lnTo>
                  <a:close/>
                </a:path>
                <a:path w="29845" h="185419">
                  <a:moveTo>
                    <a:pt x="23237" y="0"/>
                  </a:moveTo>
                  <a:lnTo>
                    <a:pt x="6143" y="0"/>
                  </a:lnTo>
                  <a:lnTo>
                    <a:pt x="0" y="5876"/>
                  </a:lnTo>
                  <a:lnTo>
                    <a:pt x="0" y="23237"/>
                  </a:lnTo>
                  <a:lnTo>
                    <a:pt x="6143" y="28846"/>
                  </a:lnTo>
                  <a:lnTo>
                    <a:pt x="23237" y="28846"/>
                  </a:lnTo>
                  <a:lnTo>
                    <a:pt x="29380" y="23237"/>
                  </a:lnTo>
                  <a:lnTo>
                    <a:pt x="29380" y="5876"/>
                  </a:lnTo>
                  <a:lnTo>
                    <a:pt x="232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332094" y="642020"/>
              <a:ext cx="201922" cy="174679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2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406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71675" y="535370"/>
            <a:ext cx="942975" cy="169545"/>
            <a:chOff x="471675" y="535370"/>
            <a:chExt cx="942975" cy="169545"/>
          </a:xfrm>
        </p:grpSpPr>
        <p:sp>
          <p:nvSpPr>
            <p:cNvPr id="5" name="object 5"/>
            <p:cNvSpPr/>
            <p:nvPr/>
          </p:nvSpPr>
          <p:spPr>
            <a:xfrm>
              <a:off x="471675" y="551008"/>
              <a:ext cx="169952" cy="1508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63176" y="542269"/>
              <a:ext cx="25400" cy="160020"/>
            </a:xfrm>
            <a:custGeom>
              <a:avLst/>
              <a:gdLst/>
              <a:ahLst/>
              <a:cxnLst/>
              <a:rect l="l" t="t" r="r" b="b"/>
              <a:pathLst>
                <a:path w="25400" h="160020">
                  <a:moveTo>
                    <a:pt x="22077" y="47835"/>
                  </a:moveTo>
                  <a:lnTo>
                    <a:pt x="2989" y="47835"/>
                  </a:lnTo>
                  <a:lnTo>
                    <a:pt x="2989" y="159603"/>
                  </a:lnTo>
                  <a:lnTo>
                    <a:pt x="22077" y="159603"/>
                  </a:lnTo>
                  <a:lnTo>
                    <a:pt x="22077" y="47835"/>
                  </a:lnTo>
                  <a:close/>
                </a:path>
                <a:path w="25400" h="160020">
                  <a:moveTo>
                    <a:pt x="20007" y="0"/>
                  </a:moveTo>
                  <a:lnTo>
                    <a:pt x="5289" y="0"/>
                  </a:lnTo>
                  <a:lnTo>
                    <a:pt x="0" y="5059"/>
                  </a:lnTo>
                  <a:lnTo>
                    <a:pt x="0" y="20007"/>
                  </a:lnTo>
                  <a:lnTo>
                    <a:pt x="5289" y="24837"/>
                  </a:lnTo>
                  <a:lnTo>
                    <a:pt x="20007" y="24837"/>
                  </a:lnTo>
                  <a:lnTo>
                    <a:pt x="25297" y="20007"/>
                  </a:lnTo>
                  <a:lnTo>
                    <a:pt x="25297" y="5059"/>
                  </a:lnTo>
                  <a:lnTo>
                    <a:pt x="200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12299" y="587344"/>
              <a:ext cx="88541" cy="1172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23125" y="538129"/>
              <a:ext cx="195641" cy="1665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45076" y="535370"/>
              <a:ext cx="202954" cy="16926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80756" y="538129"/>
              <a:ext cx="133639" cy="1665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477179" y="542269"/>
            <a:ext cx="687070" cy="211454"/>
            <a:chOff x="1477179" y="542269"/>
            <a:chExt cx="687070" cy="211454"/>
          </a:xfrm>
        </p:grpSpPr>
        <p:sp>
          <p:nvSpPr>
            <p:cNvPr id="12" name="object 12"/>
            <p:cNvSpPr/>
            <p:nvPr/>
          </p:nvSpPr>
          <p:spPr>
            <a:xfrm>
              <a:off x="1477179" y="552388"/>
              <a:ext cx="94060" cy="15224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95433" y="587344"/>
              <a:ext cx="263645" cy="11728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82214" y="542269"/>
              <a:ext cx="156706" cy="16236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61136" y="587344"/>
              <a:ext cx="102799" cy="16604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467075" y="816366"/>
            <a:ext cx="256400" cy="18996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801898" y="816366"/>
            <a:ext cx="506095" cy="153670"/>
            <a:chOff x="801898" y="816366"/>
            <a:chExt cx="506095" cy="153670"/>
          </a:xfrm>
        </p:grpSpPr>
        <p:sp>
          <p:nvSpPr>
            <p:cNvPr id="18" name="object 18"/>
            <p:cNvSpPr/>
            <p:nvPr/>
          </p:nvSpPr>
          <p:spPr>
            <a:xfrm>
              <a:off x="801898" y="816366"/>
              <a:ext cx="19685" cy="151130"/>
            </a:xfrm>
            <a:custGeom>
              <a:avLst/>
              <a:gdLst/>
              <a:ahLst/>
              <a:cxnLst/>
              <a:rect l="l" t="t" r="r" b="b"/>
              <a:pathLst>
                <a:path w="19684" h="151130">
                  <a:moveTo>
                    <a:pt x="19318" y="0"/>
                  </a:moveTo>
                  <a:lnTo>
                    <a:pt x="0" y="0"/>
                  </a:lnTo>
                  <a:lnTo>
                    <a:pt x="0" y="150864"/>
                  </a:lnTo>
                  <a:lnTo>
                    <a:pt x="19318" y="150864"/>
                  </a:lnTo>
                  <a:lnTo>
                    <a:pt x="193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857300" y="852702"/>
              <a:ext cx="89690" cy="11452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80498" y="852702"/>
              <a:ext cx="89690" cy="11452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96728" y="852702"/>
              <a:ext cx="94980" cy="11728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18018" y="852702"/>
              <a:ext cx="89690" cy="11452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465308" y="1135121"/>
            <a:ext cx="1581785" cy="270510"/>
            <a:chOff x="465308" y="1135121"/>
            <a:chExt cx="1581785" cy="270510"/>
          </a:xfrm>
        </p:grpSpPr>
        <p:sp>
          <p:nvSpPr>
            <p:cNvPr id="24" name="object 24"/>
            <p:cNvSpPr/>
            <p:nvPr/>
          </p:nvSpPr>
          <p:spPr>
            <a:xfrm>
              <a:off x="465308" y="1135121"/>
              <a:ext cx="1545734" cy="27002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030469" y="1362071"/>
              <a:ext cx="16510" cy="17145"/>
            </a:xfrm>
            <a:custGeom>
              <a:avLst/>
              <a:gdLst/>
              <a:ahLst/>
              <a:cxnLst/>
              <a:rect l="l" t="t" r="r" b="b"/>
              <a:pathLst>
                <a:path w="16510" h="17144">
                  <a:moveTo>
                    <a:pt x="12519" y="0"/>
                  </a:moveTo>
                  <a:lnTo>
                    <a:pt x="3634" y="0"/>
                  </a:lnTo>
                  <a:lnTo>
                    <a:pt x="0" y="3500"/>
                  </a:lnTo>
                  <a:lnTo>
                    <a:pt x="0" y="13596"/>
                  </a:lnTo>
                  <a:lnTo>
                    <a:pt x="3634" y="17096"/>
                  </a:lnTo>
                  <a:lnTo>
                    <a:pt x="8077" y="17096"/>
                  </a:lnTo>
                  <a:lnTo>
                    <a:pt x="12519" y="17096"/>
                  </a:lnTo>
                  <a:lnTo>
                    <a:pt x="16154" y="13596"/>
                  </a:lnTo>
                  <a:lnTo>
                    <a:pt x="16154" y="3500"/>
                  </a:lnTo>
                  <a:lnTo>
                    <a:pt x="125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150350" y="286220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82679" y="3773646"/>
            <a:ext cx="7543165" cy="0"/>
          </a:xfrm>
          <a:custGeom>
            <a:avLst/>
            <a:gdLst/>
            <a:ahLst/>
            <a:cxnLst/>
            <a:rect l="l" t="t" r="r" b="b"/>
            <a:pathLst>
              <a:path w="7543165" h="0">
                <a:moveTo>
                  <a:pt x="0" y="0"/>
                </a:moveTo>
                <a:lnTo>
                  <a:pt x="754274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7913650" y="240929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38575" y="150345"/>
            <a:ext cx="7543165" cy="0"/>
          </a:xfrm>
          <a:custGeom>
            <a:avLst/>
            <a:gdLst/>
            <a:ahLst/>
            <a:cxnLst/>
            <a:rect l="l" t="t" r="r" b="b"/>
            <a:pathLst>
              <a:path w="7543165" h="0">
                <a:moveTo>
                  <a:pt x="754274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50350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88"/>
                </a:lnTo>
                <a:lnTo>
                  <a:pt x="44107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7869537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88"/>
                </a:moveTo>
                <a:lnTo>
                  <a:pt x="44107" y="45288"/>
                </a:lnTo>
                <a:lnTo>
                  <a:pt x="44107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7869537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107" y="45288"/>
                </a:moveTo>
                <a:lnTo>
                  <a:pt x="4410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50350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107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2020-09-30T08:55:33Z</dcterms:created>
  <dcterms:modified xsi:type="dcterms:W3CDTF">2020-09-30T08:55:33Z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