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5189200" cy="5187950"/>
  <p:notesSz cx="15189200" cy="5187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9666" y="1608264"/>
            <a:ext cx="12916218" cy="10894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79332" y="2905252"/>
            <a:ext cx="10636885" cy="1296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59777" y="1193228"/>
            <a:ext cx="6610064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25708" y="1193228"/>
            <a:ext cx="6610064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58"/>
            <a:ext cx="15035530" cy="5027295"/>
          </a:xfrm>
          <a:custGeom>
            <a:avLst/>
            <a:gdLst/>
            <a:ahLst/>
            <a:cxnLst/>
            <a:rect l="l" t="t" r="r" b="b"/>
            <a:pathLst>
              <a:path w="15035530" h="5027295">
                <a:moveTo>
                  <a:pt x="0" y="5027295"/>
                </a:moveTo>
                <a:lnTo>
                  <a:pt x="15035301" y="5027295"/>
                </a:lnTo>
                <a:lnTo>
                  <a:pt x="15035301" y="0"/>
                </a:lnTo>
                <a:lnTo>
                  <a:pt x="0" y="0"/>
                </a:lnTo>
                <a:lnTo>
                  <a:pt x="0" y="5027295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9777" y="207518"/>
            <a:ext cx="13675995" cy="8300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9777" y="1193228"/>
            <a:ext cx="13675995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66487" y="4824793"/>
            <a:ext cx="4862576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59777" y="4824793"/>
            <a:ext cx="3494976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40796" y="4824793"/>
            <a:ext cx="3494976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38.png"/><Relationship Id="rId18" Type="http://schemas.openxmlformats.org/officeDocument/2006/relationships/image" Target="../media/image39.png"/><Relationship Id="rId19" Type="http://schemas.openxmlformats.org/officeDocument/2006/relationships/image" Target="../media/image40.png"/><Relationship Id="rId20" Type="http://schemas.openxmlformats.org/officeDocument/2006/relationships/image" Target="../media/image20.pn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24" Type="http://schemas.openxmlformats.org/officeDocument/2006/relationships/image" Target="../media/image24.png"/><Relationship Id="rId25" Type="http://schemas.openxmlformats.org/officeDocument/2006/relationships/image" Target="../media/image25.png"/><Relationship Id="rId26" Type="http://schemas.openxmlformats.org/officeDocument/2006/relationships/image" Target="../media/image26.png"/><Relationship Id="rId27" Type="http://schemas.openxmlformats.org/officeDocument/2006/relationships/image" Target="../media/image27.png"/><Relationship Id="rId28" Type="http://schemas.openxmlformats.org/officeDocument/2006/relationships/image" Target="../media/image28.png"/><Relationship Id="rId29" Type="http://schemas.openxmlformats.org/officeDocument/2006/relationships/image" Target="../media/image2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5997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0"/>
                </a:moveTo>
                <a:lnTo>
                  <a:pt x="0" y="465721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307" y="5033650"/>
            <a:ext cx="14669769" cy="0"/>
          </a:xfrm>
          <a:custGeom>
            <a:avLst/>
            <a:gdLst/>
            <a:ahLst/>
            <a:cxnLst/>
            <a:rect l="l" t="t" r="r" b="b"/>
            <a:pathLst>
              <a:path w="14669769" h="0">
                <a:moveTo>
                  <a:pt x="0" y="0"/>
                </a:moveTo>
                <a:lnTo>
                  <a:pt x="1466970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5041649" y="240785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465721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8984" y="150350"/>
            <a:ext cx="14669769" cy="0"/>
          </a:xfrm>
          <a:custGeom>
            <a:avLst/>
            <a:gdLst/>
            <a:ahLst/>
            <a:cxnLst/>
            <a:rect l="l" t="t" r="r" b="b"/>
            <a:pathLst>
              <a:path w="14669769" h="0">
                <a:moveTo>
                  <a:pt x="1466970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498843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12"/>
                </a:lnTo>
                <a:lnTo>
                  <a:pt x="44323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997335" y="498843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12"/>
                </a:moveTo>
                <a:lnTo>
                  <a:pt x="44310" y="45212"/>
                </a:lnTo>
                <a:lnTo>
                  <a:pt x="4431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4997335" y="150356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310" y="45212"/>
                </a:moveTo>
                <a:lnTo>
                  <a:pt x="4431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56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323" y="0"/>
                </a:moveTo>
                <a:lnTo>
                  <a:pt x="0" y="0"/>
                </a:lnTo>
                <a:lnTo>
                  <a:pt x="0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046350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086350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590245" y="683487"/>
            <a:ext cx="1130300" cy="248285"/>
            <a:chOff x="590245" y="683487"/>
            <a:chExt cx="1130300" cy="248285"/>
          </a:xfrm>
        </p:grpSpPr>
        <p:sp>
          <p:nvSpPr>
            <p:cNvPr id="13" name="object 13"/>
            <p:cNvSpPr/>
            <p:nvPr/>
          </p:nvSpPr>
          <p:spPr>
            <a:xfrm>
              <a:off x="590245" y="706378"/>
              <a:ext cx="248769" cy="22082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69648" y="693586"/>
              <a:ext cx="37465" cy="233679"/>
            </a:xfrm>
            <a:custGeom>
              <a:avLst/>
              <a:gdLst/>
              <a:ahLst/>
              <a:cxnLst/>
              <a:rect l="l" t="t" r="r" b="b"/>
              <a:pathLst>
                <a:path w="37465" h="233680">
                  <a:moveTo>
                    <a:pt x="32316" y="70019"/>
                  </a:moveTo>
                  <a:lnTo>
                    <a:pt x="4376" y="70019"/>
                  </a:lnTo>
                  <a:lnTo>
                    <a:pt x="4376" y="233621"/>
                  </a:lnTo>
                  <a:lnTo>
                    <a:pt x="32316" y="233621"/>
                  </a:lnTo>
                  <a:lnTo>
                    <a:pt x="32316" y="70019"/>
                  </a:lnTo>
                  <a:close/>
                </a:path>
                <a:path w="37465" h="233680">
                  <a:moveTo>
                    <a:pt x="18514" y="0"/>
                  </a:moveTo>
                  <a:lnTo>
                    <a:pt x="11077" y="1325"/>
                  </a:lnTo>
                  <a:lnTo>
                    <a:pt x="5217" y="5049"/>
                  </a:lnTo>
                  <a:lnTo>
                    <a:pt x="1378" y="10793"/>
                  </a:lnTo>
                  <a:lnTo>
                    <a:pt x="0" y="18178"/>
                  </a:lnTo>
                  <a:lnTo>
                    <a:pt x="1378" y="25704"/>
                  </a:lnTo>
                  <a:lnTo>
                    <a:pt x="5217" y="31432"/>
                  </a:lnTo>
                  <a:lnTo>
                    <a:pt x="11077" y="35077"/>
                  </a:lnTo>
                  <a:lnTo>
                    <a:pt x="18514" y="36356"/>
                  </a:lnTo>
                  <a:lnTo>
                    <a:pt x="25952" y="35077"/>
                  </a:lnTo>
                  <a:lnTo>
                    <a:pt x="31811" y="31432"/>
                  </a:lnTo>
                  <a:lnTo>
                    <a:pt x="35651" y="25704"/>
                  </a:lnTo>
                  <a:lnTo>
                    <a:pt x="37029" y="18178"/>
                  </a:lnTo>
                  <a:lnTo>
                    <a:pt x="35651" y="10793"/>
                  </a:lnTo>
                  <a:lnTo>
                    <a:pt x="31811" y="5049"/>
                  </a:lnTo>
                  <a:lnTo>
                    <a:pt x="25952" y="1325"/>
                  </a:lnTo>
                  <a:lnTo>
                    <a:pt x="185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40677" y="759566"/>
              <a:ext cx="129602" cy="17168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101923" y="687527"/>
              <a:ext cx="285394" cy="24372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424953" y="683487"/>
              <a:ext cx="295426" cy="24775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767508" y="687527"/>
            <a:ext cx="194945" cy="243840"/>
            <a:chOff x="1767508" y="687527"/>
            <a:chExt cx="194945" cy="243840"/>
          </a:xfrm>
        </p:grpSpPr>
        <p:sp>
          <p:nvSpPr>
            <p:cNvPr id="19" name="object 19"/>
            <p:cNvSpPr/>
            <p:nvPr/>
          </p:nvSpPr>
          <p:spPr>
            <a:xfrm>
              <a:off x="1767508" y="687527"/>
              <a:ext cx="45720" cy="243840"/>
            </a:xfrm>
            <a:custGeom>
              <a:avLst/>
              <a:gdLst/>
              <a:ahLst/>
              <a:cxnLst/>
              <a:rect l="l" t="t" r="r" b="b"/>
              <a:pathLst>
                <a:path w="45719" h="243840">
                  <a:moveTo>
                    <a:pt x="27940" y="0"/>
                  </a:moveTo>
                  <a:lnTo>
                    <a:pt x="0" y="0"/>
                  </a:lnTo>
                  <a:lnTo>
                    <a:pt x="0" y="206690"/>
                  </a:lnTo>
                  <a:lnTo>
                    <a:pt x="1641" y="222417"/>
                  </a:lnTo>
                  <a:lnTo>
                    <a:pt x="6816" y="234042"/>
                  </a:lnTo>
                  <a:lnTo>
                    <a:pt x="15905" y="241248"/>
                  </a:lnTo>
                  <a:lnTo>
                    <a:pt x="29286" y="243720"/>
                  </a:lnTo>
                  <a:lnTo>
                    <a:pt x="36356" y="243720"/>
                  </a:lnTo>
                  <a:lnTo>
                    <a:pt x="41405" y="242710"/>
                  </a:lnTo>
                  <a:lnTo>
                    <a:pt x="45445" y="240690"/>
                  </a:lnTo>
                  <a:lnTo>
                    <a:pt x="41742" y="219819"/>
                  </a:lnTo>
                  <a:lnTo>
                    <a:pt x="39049" y="220492"/>
                  </a:lnTo>
                  <a:lnTo>
                    <a:pt x="31643" y="220492"/>
                  </a:lnTo>
                  <a:lnTo>
                    <a:pt x="27940" y="217462"/>
                  </a:lnTo>
                  <a:lnTo>
                    <a:pt x="279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38099" y="763605"/>
              <a:ext cx="124216" cy="16360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2054215" y="693586"/>
            <a:ext cx="999490" cy="309245"/>
            <a:chOff x="2054215" y="693586"/>
            <a:chExt cx="999490" cy="309245"/>
          </a:xfrm>
        </p:grpSpPr>
        <p:sp>
          <p:nvSpPr>
            <p:cNvPr id="22" name="object 22"/>
            <p:cNvSpPr/>
            <p:nvPr/>
          </p:nvSpPr>
          <p:spPr>
            <a:xfrm>
              <a:off x="2054215" y="708398"/>
              <a:ext cx="137681" cy="22284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226435" y="831941"/>
              <a:ext cx="77470" cy="21590"/>
            </a:xfrm>
            <a:custGeom>
              <a:avLst/>
              <a:gdLst/>
              <a:ahLst/>
              <a:cxnLst/>
              <a:rect l="l" t="t" r="r" b="b"/>
              <a:pathLst>
                <a:path w="77469" h="21590">
                  <a:moveTo>
                    <a:pt x="77424" y="0"/>
                  </a:moveTo>
                  <a:lnTo>
                    <a:pt x="0" y="0"/>
                  </a:lnTo>
                  <a:lnTo>
                    <a:pt x="0" y="21544"/>
                  </a:lnTo>
                  <a:lnTo>
                    <a:pt x="77424" y="21544"/>
                  </a:lnTo>
                  <a:lnTo>
                    <a:pt x="774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325304" y="759566"/>
              <a:ext cx="120850" cy="17168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471569" y="759566"/>
              <a:ext cx="139028" cy="17168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643587" y="693586"/>
              <a:ext cx="37465" cy="233679"/>
            </a:xfrm>
            <a:custGeom>
              <a:avLst/>
              <a:gdLst/>
              <a:ahLst/>
              <a:cxnLst/>
              <a:rect l="l" t="t" r="r" b="b"/>
              <a:pathLst>
                <a:path w="37464" h="233680">
                  <a:moveTo>
                    <a:pt x="32316" y="70019"/>
                  </a:moveTo>
                  <a:lnTo>
                    <a:pt x="4376" y="70019"/>
                  </a:lnTo>
                  <a:lnTo>
                    <a:pt x="4376" y="233621"/>
                  </a:lnTo>
                  <a:lnTo>
                    <a:pt x="32316" y="233621"/>
                  </a:lnTo>
                  <a:lnTo>
                    <a:pt x="32316" y="70019"/>
                  </a:lnTo>
                  <a:close/>
                </a:path>
                <a:path w="37464" h="233680">
                  <a:moveTo>
                    <a:pt x="18514" y="0"/>
                  </a:moveTo>
                  <a:lnTo>
                    <a:pt x="11077" y="1325"/>
                  </a:lnTo>
                  <a:lnTo>
                    <a:pt x="5217" y="5049"/>
                  </a:lnTo>
                  <a:lnTo>
                    <a:pt x="1378" y="10793"/>
                  </a:lnTo>
                  <a:lnTo>
                    <a:pt x="0" y="18178"/>
                  </a:lnTo>
                  <a:lnTo>
                    <a:pt x="1378" y="25704"/>
                  </a:lnTo>
                  <a:lnTo>
                    <a:pt x="5217" y="31432"/>
                  </a:lnTo>
                  <a:lnTo>
                    <a:pt x="11077" y="35077"/>
                  </a:lnTo>
                  <a:lnTo>
                    <a:pt x="18514" y="36356"/>
                  </a:lnTo>
                  <a:lnTo>
                    <a:pt x="25952" y="35077"/>
                  </a:lnTo>
                  <a:lnTo>
                    <a:pt x="31811" y="31432"/>
                  </a:lnTo>
                  <a:lnTo>
                    <a:pt x="35651" y="25704"/>
                  </a:lnTo>
                  <a:lnTo>
                    <a:pt x="37029" y="18178"/>
                  </a:lnTo>
                  <a:lnTo>
                    <a:pt x="35651" y="10793"/>
                  </a:lnTo>
                  <a:lnTo>
                    <a:pt x="31811" y="5049"/>
                  </a:lnTo>
                  <a:lnTo>
                    <a:pt x="25952" y="1325"/>
                  </a:lnTo>
                  <a:lnTo>
                    <a:pt x="185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707210" y="711091"/>
              <a:ext cx="101998" cy="22015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834221" y="693586"/>
              <a:ext cx="37465" cy="233679"/>
            </a:xfrm>
            <a:custGeom>
              <a:avLst/>
              <a:gdLst/>
              <a:ahLst/>
              <a:cxnLst/>
              <a:rect l="l" t="t" r="r" b="b"/>
              <a:pathLst>
                <a:path w="37464" h="233680">
                  <a:moveTo>
                    <a:pt x="32316" y="70019"/>
                  </a:moveTo>
                  <a:lnTo>
                    <a:pt x="4376" y="70019"/>
                  </a:lnTo>
                  <a:lnTo>
                    <a:pt x="4376" y="233621"/>
                  </a:lnTo>
                  <a:lnTo>
                    <a:pt x="32316" y="233621"/>
                  </a:lnTo>
                  <a:lnTo>
                    <a:pt x="32316" y="70019"/>
                  </a:lnTo>
                  <a:close/>
                </a:path>
                <a:path w="37464" h="233680">
                  <a:moveTo>
                    <a:pt x="18514" y="0"/>
                  </a:moveTo>
                  <a:lnTo>
                    <a:pt x="11077" y="1325"/>
                  </a:lnTo>
                  <a:lnTo>
                    <a:pt x="5217" y="5049"/>
                  </a:lnTo>
                  <a:lnTo>
                    <a:pt x="1378" y="10793"/>
                  </a:lnTo>
                  <a:lnTo>
                    <a:pt x="0" y="18178"/>
                  </a:lnTo>
                  <a:lnTo>
                    <a:pt x="1378" y="25704"/>
                  </a:lnTo>
                  <a:lnTo>
                    <a:pt x="5217" y="31432"/>
                  </a:lnTo>
                  <a:lnTo>
                    <a:pt x="11077" y="35077"/>
                  </a:lnTo>
                  <a:lnTo>
                    <a:pt x="18514" y="36356"/>
                  </a:lnTo>
                  <a:lnTo>
                    <a:pt x="25952" y="35077"/>
                  </a:lnTo>
                  <a:lnTo>
                    <a:pt x="31811" y="31432"/>
                  </a:lnTo>
                  <a:lnTo>
                    <a:pt x="35651" y="25704"/>
                  </a:lnTo>
                  <a:lnTo>
                    <a:pt x="37029" y="18178"/>
                  </a:lnTo>
                  <a:lnTo>
                    <a:pt x="35651" y="10793"/>
                  </a:lnTo>
                  <a:lnTo>
                    <a:pt x="31811" y="5049"/>
                  </a:lnTo>
                  <a:lnTo>
                    <a:pt x="25952" y="1325"/>
                  </a:lnTo>
                  <a:lnTo>
                    <a:pt x="185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902792" y="759566"/>
              <a:ext cx="150473" cy="24304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609097" y="1096817"/>
            <a:ext cx="1362075" cy="222885"/>
            <a:chOff x="609097" y="1096817"/>
            <a:chExt cx="1362075" cy="222885"/>
          </a:xfrm>
        </p:grpSpPr>
        <p:sp>
          <p:nvSpPr>
            <p:cNvPr id="31" name="object 31"/>
            <p:cNvSpPr/>
            <p:nvPr/>
          </p:nvSpPr>
          <p:spPr>
            <a:xfrm>
              <a:off x="609097" y="1100857"/>
              <a:ext cx="286034" cy="21476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922499" y="1096817"/>
              <a:ext cx="137681" cy="22284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079537" y="1152025"/>
              <a:ext cx="141047" cy="16360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250882" y="1100857"/>
              <a:ext cx="286034" cy="21476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564284" y="1096817"/>
              <a:ext cx="137681" cy="22284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744381" y="1147985"/>
              <a:ext cx="226215" cy="16764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2019071" y="1147985"/>
            <a:ext cx="315595" cy="225425"/>
            <a:chOff x="2019071" y="1147985"/>
            <a:chExt cx="315595" cy="225425"/>
          </a:xfrm>
        </p:grpSpPr>
        <p:sp>
          <p:nvSpPr>
            <p:cNvPr id="38" name="object 38"/>
            <p:cNvSpPr/>
            <p:nvPr/>
          </p:nvSpPr>
          <p:spPr>
            <a:xfrm>
              <a:off x="2019071" y="1147985"/>
              <a:ext cx="226215" cy="16764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283427" y="1276914"/>
              <a:ext cx="51435" cy="96520"/>
            </a:xfrm>
            <a:custGeom>
              <a:avLst/>
              <a:gdLst/>
              <a:ahLst/>
              <a:cxnLst/>
              <a:rect l="l" t="t" r="r" b="b"/>
              <a:pathLst>
                <a:path w="51435" h="96519">
                  <a:moveTo>
                    <a:pt x="27603" y="0"/>
                  </a:moveTo>
                  <a:lnTo>
                    <a:pt x="19708" y="1346"/>
                  </a:lnTo>
                  <a:lnTo>
                    <a:pt x="13170" y="5217"/>
                  </a:lnTo>
                  <a:lnTo>
                    <a:pt x="8715" y="11361"/>
                  </a:lnTo>
                  <a:lnTo>
                    <a:pt x="7069" y="19524"/>
                  </a:lnTo>
                  <a:lnTo>
                    <a:pt x="8657" y="27971"/>
                  </a:lnTo>
                  <a:lnTo>
                    <a:pt x="12960" y="34083"/>
                  </a:lnTo>
                  <a:lnTo>
                    <a:pt x="19282" y="37797"/>
                  </a:lnTo>
                  <a:lnTo>
                    <a:pt x="26930" y="39049"/>
                  </a:lnTo>
                  <a:lnTo>
                    <a:pt x="29286" y="39049"/>
                  </a:lnTo>
                  <a:lnTo>
                    <a:pt x="30633" y="38712"/>
                  </a:lnTo>
                  <a:lnTo>
                    <a:pt x="28545" y="51472"/>
                  </a:lnTo>
                  <a:lnTo>
                    <a:pt x="22512" y="62781"/>
                  </a:lnTo>
                  <a:lnTo>
                    <a:pt x="12881" y="72322"/>
                  </a:lnTo>
                  <a:lnTo>
                    <a:pt x="0" y="79781"/>
                  </a:lnTo>
                  <a:lnTo>
                    <a:pt x="6732" y="95939"/>
                  </a:lnTo>
                  <a:lnTo>
                    <a:pt x="25320" y="85488"/>
                  </a:lnTo>
                  <a:lnTo>
                    <a:pt x="39301" y="71155"/>
                  </a:lnTo>
                  <a:lnTo>
                    <a:pt x="48106" y="53476"/>
                  </a:lnTo>
                  <a:lnTo>
                    <a:pt x="51167" y="32989"/>
                  </a:lnTo>
                  <a:lnTo>
                    <a:pt x="49568" y="19172"/>
                  </a:lnTo>
                  <a:lnTo>
                    <a:pt x="44940" y="8794"/>
                  </a:lnTo>
                  <a:lnTo>
                    <a:pt x="37534" y="2266"/>
                  </a:lnTo>
                  <a:lnTo>
                    <a:pt x="2760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2420099" y="1094798"/>
            <a:ext cx="335280" cy="225425"/>
            <a:chOff x="2420099" y="1094798"/>
            <a:chExt cx="335280" cy="225425"/>
          </a:xfrm>
        </p:grpSpPr>
        <p:sp>
          <p:nvSpPr>
            <p:cNvPr id="41" name="object 41"/>
            <p:cNvSpPr/>
            <p:nvPr/>
          </p:nvSpPr>
          <p:spPr>
            <a:xfrm>
              <a:off x="2420099" y="1094798"/>
              <a:ext cx="181106" cy="22082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624635" y="1152025"/>
              <a:ext cx="130275" cy="16764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/>
          <p:cNvGrpSpPr/>
          <p:nvPr/>
        </p:nvGrpSpPr>
        <p:grpSpPr>
          <a:xfrm>
            <a:off x="2804328" y="1072580"/>
            <a:ext cx="490220" cy="247650"/>
            <a:chOff x="2804328" y="1072580"/>
            <a:chExt cx="490220" cy="247650"/>
          </a:xfrm>
        </p:grpSpPr>
        <p:sp>
          <p:nvSpPr>
            <p:cNvPr id="44" name="object 44"/>
            <p:cNvSpPr/>
            <p:nvPr/>
          </p:nvSpPr>
          <p:spPr>
            <a:xfrm>
              <a:off x="2804328" y="1072580"/>
              <a:ext cx="156869" cy="24708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986445" y="1147985"/>
              <a:ext cx="139028" cy="17168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163108" y="1147985"/>
              <a:ext cx="131285" cy="167641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/>
          <p:cNvGrpSpPr/>
          <p:nvPr/>
        </p:nvGrpSpPr>
        <p:grpSpPr>
          <a:xfrm>
            <a:off x="1424456" y="1567291"/>
            <a:ext cx="240029" cy="139700"/>
            <a:chOff x="1424456" y="1567291"/>
            <a:chExt cx="240029" cy="139700"/>
          </a:xfrm>
        </p:grpSpPr>
        <p:sp>
          <p:nvSpPr>
            <p:cNvPr id="48" name="object 48"/>
            <p:cNvSpPr/>
            <p:nvPr/>
          </p:nvSpPr>
          <p:spPr>
            <a:xfrm>
              <a:off x="1424456" y="1574779"/>
              <a:ext cx="93402" cy="129266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540322" y="1567291"/>
              <a:ext cx="22225" cy="137160"/>
            </a:xfrm>
            <a:custGeom>
              <a:avLst/>
              <a:gdLst/>
              <a:ahLst/>
              <a:cxnLst/>
              <a:rect l="l" t="t" r="r" b="b"/>
              <a:pathLst>
                <a:path w="22225" h="137160">
                  <a:moveTo>
                    <a:pt x="18917" y="40986"/>
                  </a:moveTo>
                  <a:lnTo>
                    <a:pt x="2561" y="40986"/>
                  </a:lnTo>
                  <a:lnTo>
                    <a:pt x="2561" y="136753"/>
                  </a:lnTo>
                  <a:lnTo>
                    <a:pt x="18917" y="136753"/>
                  </a:lnTo>
                  <a:lnTo>
                    <a:pt x="18917" y="40986"/>
                  </a:lnTo>
                  <a:close/>
                </a:path>
                <a:path w="22225" h="137160">
                  <a:moveTo>
                    <a:pt x="17143" y="0"/>
                  </a:moveTo>
                  <a:lnTo>
                    <a:pt x="4532" y="0"/>
                  </a:lnTo>
                  <a:lnTo>
                    <a:pt x="0" y="4335"/>
                  </a:lnTo>
                  <a:lnTo>
                    <a:pt x="0" y="17143"/>
                  </a:lnTo>
                  <a:lnTo>
                    <a:pt x="4532" y="21281"/>
                  </a:lnTo>
                  <a:lnTo>
                    <a:pt x="17143" y="21281"/>
                  </a:lnTo>
                  <a:lnTo>
                    <a:pt x="21675" y="17143"/>
                  </a:lnTo>
                  <a:lnTo>
                    <a:pt x="21675" y="4335"/>
                  </a:lnTo>
                  <a:lnTo>
                    <a:pt x="1714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582491" y="1605913"/>
              <a:ext cx="81382" cy="100496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1728310" y="1567291"/>
            <a:ext cx="464820" cy="139700"/>
            <a:chOff x="1728310" y="1567291"/>
            <a:chExt cx="464820" cy="139700"/>
          </a:xfrm>
        </p:grpSpPr>
        <p:sp>
          <p:nvSpPr>
            <p:cNvPr id="52" name="object 52"/>
            <p:cNvSpPr/>
            <p:nvPr/>
          </p:nvSpPr>
          <p:spPr>
            <a:xfrm>
              <a:off x="1728310" y="1567291"/>
              <a:ext cx="111945" cy="136908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867133" y="1605913"/>
              <a:ext cx="76850" cy="98131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969974" y="1567291"/>
              <a:ext cx="22225" cy="137160"/>
            </a:xfrm>
            <a:custGeom>
              <a:avLst/>
              <a:gdLst/>
              <a:ahLst/>
              <a:cxnLst/>
              <a:rect l="l" t="t" r="r" b="b"/>
              <a:pathLst>
                <a:path w="22225" h="137160">
                  <a:moveTo>
                    <a:pt x="18916" y="40986"/>
                  </a:moveTo>
                  <a:lnTo>
                    <a:pt x="2561" y="40986"/>
                  </a:lnTo>
                  <a:lnTo>
                    <a:pt x="2561" y="136753"/>
                  </a:lnTo>
                  <a:lnTo>
                    <a:pt x="18916" y="136753"/>
                  </a:lnTo>
                  <a:lnTo>
                    <a:pt x="18916" y="40986"/>
                  </a:lnTo>
                  <a:close/>
                </a:path>
                <a:path w="22225" h="137160">
                  <a:moveTo>
                    <a:pt x="17143" y="0"/>
                  </a:moveTo>
                  <a:lnTo>
                    <a:pt x="4532" y="0"/>
                  </a:lnTo>
                  <a:lnTo>
                    <a:pt x="0" y="4335"/>
                  </a:lnTo>
                  <a:lnTo>
                    <a:pt x="0" y="17143"/>
                  </a:lnTo>
                  <a:lnTo>
                    <a:pt x="4532" y="21281"/>
                  </a:lnTo>
                  <a:lnTo>
                    <a:pt x="17143" y="21281"/>
                  </a:lnTo>
                  <a:lnTo>
                    <a:pt x="21675" y="17143"/>
                  </a:lnTo>
                  <a:lnTo>
                    <a:pt x="21675" y="4335"/>
                  </a:lnTo>
                  <a:lnTo>
                    <a:pt x="1714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2012143" y="1605913"/>
              <a:ext cx="81382" cy="100496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2116226" y="1605913"/>
              <a:ext cx="76850" cy="98131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7" name="object 57"/>
          <p:cNvGrpSpPr/>
          <p:nvPr/>
        </p:nvGrpSpPr>
        <p:grpSpPr>
          <a:xfrm>
            <a:off x="580926" y="1561379"/>
            <a:ext cx="2286000" cy="395605"/>
            <a:chOff x="580926" y="1561379"/>
            <a:chExt cx="2286000" cy="395605"/>
          </a:xfrm>
        </p:grpSpPr>
        <p:sp>
          <p:nvSpPr>
            <p:cNvPr id="58" name="object 58"/>
            <p:cNvSpPr/>
            <p:nvPr/>
          </p:nvSpPr>
          <p:spPr>
            <a:xfrm>
              <a:off x="2256527" y="1563744"/>
              <a:ext cx="83944" cy="142665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369261" y="1568670"/>
              <a:ext cx="76259" cy="137739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475137" y="1561379"/>
              <a:ext cx="204342" cy="145030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2702180" y="1605913"/>
              <a:ext cx="76850" cy="98131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580926" y="1566306"/>
              <a:ext cx="2285920" cy="390329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3" name="object 63"/>
          <p:cNvGrpSpPr/>
          <p:nvPr/>
        </p:nvGrpSpPr>
        <p:grpSpPr>
          <a:xfrm>
            <a:off x="11875041" y="1216461"/>
            <a:ext cx="1303020" cy="254000"/>
            <a:chOff x="11875041" y="1216461"/>
            <a:chExt cx="1303020" cy="254000"/>
          </a:xfrm>
        </p:grpSpPr>
        <p:sp>
          <p:nvSpPr>
            <p:cNvPr id="64" name="object 64"/>
            <p:cNvSpPr/>
            <p:nvPr/>
          </p:nvSpPr>
          <p:spPr>
            <a:xfrm>
              <a:off x="11875033" y="1222781"/>
              <a:ext cx="239395" cy="244475"/>
            </a:xfrm>
            <a:custGeom>
              <a:avLst/>
              <a:gdLst/>
              <a:ahLst/>
              <a:cxnLst/>
              <a:rect l="l" t="t" r="r" b="b"/>
              <a:pathLst>
                <a:path w="239395" h="244475">
                  <a:moveTo>
                    <a:pt x="168681" y="12788"/>
                  </a:moveTo>
                  <a:lnTo>
                    <a:pt x="0" y="12788"/>
                  </a:lnTo>
                  <a:lnTo>
                    <a:pt x="0" y="38188"/>
                  </a:lnTo>
                  <a:lnTo>
                    <a:pt x="69443" y="38188"/>
                  </a:lnTo>
                  <a:lnTo>
                    <a:pt x="69443" y="243928"/>
                  </a:lnTo>
                  <a:lnTo>
                    <a:pt x="98894" y="243928"/>
                  </a:lnTo>
                  <a:lnTo>
                    <a:pt x="98894" y="38188"/>
                  </a:lnTo>
                  <a:lnTo>
                    <a:pt x="168681" y="38188"/>
                  </a:lnTo>
                  <a:lnTo>
                    <a:pt x="168681" y="12788"/>
                  </a:lnTo>
                  <a:close/>
                </a:path>
                <a:path w="239395" h="244475">
                  <a:moveTo>
                    <a:pt x="234302" y="72948"/>
                  </a:moveTo>
                  <a:lnTo>
                    <a:pt x="205193" y="72948"/>
                  </a:lnTo>
                  <a:lnTo>
                    <a:pt x="205193" y="243382"/>
                  </a:lnTo>
                  <a:lnTo>
                    <a:pt x="234302" y="243382"/>
                  </a:lnTo>
                  <a:lnTo>
                    <a:pt x="234302" y="72948"/>
                  </a:lnTo>
                  <a:close/>
                </a:path>
                <a:path w="239395" h="244475">
                  <a:moveTo>
                    <a:pt x="239204" y="18935"/>
                  </a:moveTo>
                  <a:lnTo>
                    <a:pt x="237769" y="11239"/>
                  </a:lnTo>
                  <a:lnTo>
                    <a:pt x="233768" y="5257"/>
                  </a:lnTo>
                  <a:lnTo>
                    <a:pt x="227672" y="1384"/>
                  </a:lnTo>
                  <a:lnTo>
                    <a:pt x="219925" y="0"/>
                  </a:lnTo>
                  <a:lnTo>
                    <a:pt x="212178" y="1384"/>
                  </a:lnTo>
                  <a:lnTo>
                    <a:pt x="206070" y="5257"/>
                  </a:lnTo>
                  <a:lnTo>
                    <a:pt x="202069" y="11239"/>
                  </a:lnTo>
                  <a:lnTo>
                    <a:pt x="200634" y="18935"/>
                  </a:lnTo>
                  <a:lnTo>
                    <a:pt x="202069" y="26771"/>
                  </a:lnTo>
                  <a:lnTo>
                    <a:pt x="206070" y="32740"/>
                  </a:lnTo>
                  <a:lnTo>
                    <a:pt x="212178" y="36537"/>
                  </a:lnTo>
                  <a:lnTo>
                    <a:pt x="219925" y="37871"/>
                  </a:lnTo>
                  <a:lnTo>
                    <a:pt x="227672" y="36537"/>
                  </a:lnTo>
                  <a:lnTo>
                    <a:pt x="233768" y="32740"/>
                  </a:lnTo>
                  <a:lnTo>
                    <a:pt x="237769" y="26771"/>
                  </a:lnTo>
                  <a:lnTo>
                    <a:pt x="239204" y="189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2141674" y="1241009"/>
              <a:ext cx="264247" cy="229353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2444954" y="1216461"/>
              <a:ext cx="47625" cy="254000"/>
            </a:xfrm>
            <a:custGeom>
              <a:avLst/>
              <a:gdLst/>
              <a:ahLst/>
              <a:cxnLst/>
              <a:rect l="l" t="t" r="r" b="b"/>
              <a:pathLst>
                <a:path w="47625" h="254000">
                  <a:moveTo>
                    <a:pt x="29107" y="0"/>
                  </a:moveTo>
                  <a:lnTo>
                    <a:pt x="0" y="0"/>
                  </a:lnTo>
                  <a:lnTo>
                    <a:pt x="0" y="215326"/>
                  </a:lnTo>
                  <a:lnTo>
                    <a:pt x="1709" y="231710"/>
                  </a:lnTo>
                  <a:lnTo>
                    <a:pt x="7101" y="243819"/>
                  </a:lnTo>
                  <a:lnTo>
                    <a:pt x="16570" y="251326"/>
                  </a:lnTo>
                  <a:lnTo>
                    <a:pt x="30510" y="253902"/>
                  </a:lnTo>
                  <a:lnTo>
                    <a:pt x="37874" y="253902"/>
                  </a:lnTo>
                  <a:lnTo>
                    <a:pt x="43135" y="252850"/>
                  </a:lnTo>
                  <a:lnTo>
                    <a:pt x="47343" y="250746"/>
                  </a:lnTo>
                  <a:lnTo>
                    <a:pt x="43486" y="229003"/>
                  </a:lnTo>
                  <a:lnTo>
                    <a:pt x="40680" y="229704"/>
                  </a:lnTo>
                  <a:lnTo>
                    <a:pt x="32965" y="229704"/>
                  </a:lnTo>
                  <a:lnTo>
                    <a:pt x="29107" y="226548"/>
                  </a:lnTo>
                  <a:lnTo>
                    <a:pt x="291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2516356" y="1291509"/>
              <a:ext cx="125899" cy="178853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2668557" y="1291509"/>
              <a:ext cx="144836" cy="178853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12847586" y="1222773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12913586" y="1241009"/>
              <a:ext cx="264212" cy="229353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1" name="object 71"/>
          <p:cNvGrpSpPr/>
          <p:nvPr/>
        </p:nvGrpSpPr>
        <p:grpSpPr>
          <a:xfrm>
            <a:off x="6898274" y="1216461"/>
            <a:ext cx="1355090" cy="254000"/>
            <a:chOff x="6898274" y="1216461"/>
            <a:chExt cx="1355090" cy="254000"/>
          </a:xfrm>
        </p:grpSpPr>
        <p:sp>
          <p:nvSpPr>
            <p:cNvPr id="72" name="object 72"/>
            <p:cNvSpPr/>
            <p:nvPr/>
          </p:nvSpPr>
          <p:spPr>
            <a:xfrm>
              <a:off x="6898274" y="1236099"/>
              <a:ext cx="159565" cy="230055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7088736" y="1225228"/>
              <a:ext cx="135718" cy="245135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7265591" y="1291509"/>
              <a:ext cx="135017" cy="178853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7433468" y="1216461"/>
              <a:ext cx="283991" cy="253902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7743762" y="1291509"/>
              <a:ext cx="144836" cy="178853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7922791" y="1222773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7988792" y="1241009"/>
              <a:ext cx="264248" cy="229353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8350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158350" y="0"/>
            <a:ext cx="0" cy="5184140"/>
          </a:xfrm>
          <a:custGeom>
            <a:avLst/>
            <a:gdLst/>
            <a:ahLst/>
            <a:cxnLst/>
            <a:rect l="l" t="t" r="r" b="b"/>
            <a:pathLst>
              <a:path w="0" h="5184140">
                <a:moveTo>
                  <a:pt x="0" y="0"/>
                </a:moveTo>
                <a:lnTo>
                  <a:pt x="0" y="518400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590245" y="683487"/>
            <a:ext cx="1130300" cy="248285"/>
            <a:chOff x="590245" y="683487"/>
            <a:chExt cx="1130300" cy="248285"/>
          </a:xfrm>
        </p:grpSpPr>
        <p:sp>
          <p:nvSpPr>
            <p:cNvPr id="5" name="object 5"/>
            <p:cNvSpPr/>
            <p:nvPr/>
          </p:nvSpPr>
          <p:spPr>
            <a:xfrm>
              <a:off x="590245" y="706378"/>
              <a:ext cx="248769" cy="22082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69648" y="693586"/>
              <a:ext cx="37465" cy="233679"/>
            </a:xfrm>
            <a:custGeom>
              <a:avLst/>
              <a:gdLst/>
              <a:ahLst/>
              <a:cxnLst/>
              <a:rect l="l" t="t" r="r" b="b"/>
              <a:pathLst>
                <a:path w="37465" h="233680">
                  <a:moveTo>
                    <a:pt x="32316" y="70019"/>
                  </a:moveTo>
                  <a:lnTo>
                    <a:pt x="4376" y="70019"/>
                  </a:lnTo>
                  <a:lnTo>
                    <a:pt x="4376" y="233621"/>
                  </a:lnTo>
                  <a:lnTo>
                    <a:pt x="32316" y="233621"/>
                  </a:lnTo>
                  <a:lnTo>
                    <a:pt x="32316" y="70019"/>
                  </a:lnTo>
                  <a:close/>
                </a:path>
                <a:path w="37465" h="233680">
                  <a:moveTo>
                    <a:pt x="18514" y="0"/>
                  </a:moveTo>
                  <a:lnTo>
                    <a:pt x="11077" y="1325"/>
                  </a:lnTo>
                  <a:lnTo>
                    <a:pt x="5217" y="5049"/>
                  </a:lnTo>
                  <a:lnTo>
                    <a:pt x="1378" y="10793"/>
                  </a:lnTo>
                  <a:lnTo>
                    <a:pt x="0" y="18178"/>
                  </a:lnTo>
                  <a:lnTo>
                    <a:pt x="1378" y="25704"/>
                  </a:lnTo>
                  <a:lnTo>
                    <a:pt x="5217" y="31432"/>
                  </a:lnTo>
                  <a:lnTo>
                    <a:pt x="11077" y="35077"/>
                  </a:lnTo>
                  <a:lnTo>
                    <a:pt x="18514" y="36356"/>
                  </a:lnTo>
                  <a:lnTo>
                    <a:pt x="25952" y="35077"/>
                  </a:lnTo>
                  <a:lnTo>
                    <a:pt x="31811" y="31432"/>
                  </a:lnTo>
                  <a:lnTo>
                    <a:pt x="35651" y="25704"/>
                  </a:lnTo>
                  <a:lnTo>
                    <a:pt x="37029" y="18178"/>
                  </a:lnTo>
                  <a:lnTo>
                    <a:pt x="35651" y="10793"/>
                  </a:lnTo>
                  <a:lnTo>
                    <a:pt x="31811" y="5049"/>
                  </a:lnTo>
                  <a:lnTo>
                    <a:pt x="25952" y="1325"/>
                  </a:lnTo>
                  <a:lnTo>
                    <a:pt x="185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940677" y="759566"/>
              <a:ext cx="129602" cy="17168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01923" y="687527"/>
              <a:ext cx="285394" cy="24372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24953" y="683487"/>
              <a:ext cx="295426" cy="24775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1767508" y="687527"/>
            <a:ext cx="194945" cy="243840"/>
            <a:chOff x="1767508" y="687527"/>
            <a:chExt cx="194945" cy="243840"/>
          </a:xfrm>
        </p:grpSpPr>
        <p:sp>
          <p:nvSpPr>
            <p:cNvPr id="11" name="object 11"/>
            <p:cNvSpPr/>
            <p:nvPr/>
          </p:nvSpPr>
          <p:spPr>
            <a:xfrm>
              <a:off x="1767508" y="687527"/>
              <a:ext cx="45720" cy="243840"/>
            </a:xfrm>
            <a:custGeom>
              <a:avLst/>
              <a:gdLst/>
              <a:ahLst/>
              <a:cxnLst/>
              <a:rect l="l" t="t" r="r" b="b"/>
              <a:pathLst>
                <a:path w="45719" h="243840">
                  <a:moveTo>
                    <a:pt x="27940" y="0"/>
                  </a:moveTo>
                  <a:lnTo>
                    <a:pt x="0" y="0"/>
                  </a:lnTo>
                  <a:lnTo>
                    <a:pt x="0" y="206690"/>
                  </a:lnTo>
                  <a:lnTo>
                    <a:pt x="1641" y="222417"/>
                  </a:lnTo>
                  <a:lnTo>
                    <a:pt x="6816" y="234042"/>
                  </a:lnTo>
                  <a:lnTo>
                    <a:pt x="15905" y="241248"/>
                  </a:lnTo>
                  <a:lnTo>
                    <a:pt x="29286" y="243720"/>
                  </a:lnTo>
                  <a:lnTo>
                    <a:pt x="36356" y="243720"/>
                  </a:lnTo>
                  <a:lnTo>
                    <a:pt x="41405" y="242710"/>
                  </a:lnTo>
                  <a:lnTo>
                    <a:pt x="45445" y="240690"/>
                  </a:lnTo>
                  <a:lnTo>
                    <a:pt x="41742" y="219819"/>
                  </a:lnTo>
                  <a:lnTo>
                    <a:pt x="39049" y="220492"/>
                  </a:lnTo>
                  <a:lnTo>
                    <a:pt x="31643" y="220492"/>
                  </a:lnTo>
                  <a:lnTo>
                    <a:pt x="27940" y="217462"/>
                  </a:lnTo>
                  <a:lnTo>
                    <a:pt x="279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38099" y="763605"/>
              <a:ext cx="124216" cy="16360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2054215" y="693586"/>
            <a:ext cx="999490" cy="309245"/>
            <a:chOff x="2054215" y="693586"/>
            <a:chExt cx="999490" cy="309245"/>
          </a:xfrm>
        </p:grpSpPr>
        <p:sp>
          <p:nvSpPr>
            <p:cNvPr id="14" name="object 14"/>
            <p:cNvSpPr/>
            <p:nvPr/>
          </p:nvSpPr>
          <p:spPr>
            <a:xfrm>
              <a:off x="2054215" y="708398"/>
              <a:ext cx="137681" cy="22284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226435" y="831941"/>
              <a:ext cx="77470" cy="21590"/>
            </a:xfrm>
            <a:custGeom>
              <a:avLst/>
              <a:gdLst/>
              <a:ahLst/>
              <a:cxnLst/>
              <a:rect l="l" t="t" r="r" b="b"/>
              <a:pathLst>
                <a:path w="77469" h="21590">
                  <a:moveTo>
                    <a:pt x="77424" y="0"/>
                  </a:moveTo>
                  <a:lnTo>
                    <a:pt x="0" y="0"/>
                  </a:lnTo>
                  <a:lnTo>
                    <a:pt x="0" y="21544"/>
                  </a:lnTo>
                  <a:lnTo>
                    <a:pt x="77424" y="21544"/>
                  </a:lnTo>
                  <a:lnTo>
                    <a:pt x="774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325304" y="759566"/>
              <a:ext cx="120850" cy="17168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471569" y="759566"/>
              <a:ext cx="139028" cy="17168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643587" y="693586"/>
              <a:ext cx="37465" cy="233679"/>
            </a:xfrm>
            <a:custGeom>
              <a:avLst/>
              <a:gdLst/>
              <a:ahLst/>
              <a:cxnLst/>
              <a:rect l="l" t="t" r="r" b="b"/>
              <a:pathLst>
                <a:path w="37464" h="233680">
                  <a:moveTo>
                    <a:pt x="32316" y="70019"/>
                  </a:moveTo>
                  <a:lnTo>
                    <a:pt x="4376" y="70019"/>
                  </a:lnTo>
                  <a:lnTo>
                    <a:pt x="4376" y="233621"/>
                  </a:lnTo>
                  <a:lnTo>
                    <a:pt x="32316" y="233621"/>
                  </a:lnTo>
                  <a:lnTo>
                    <a:pt x="32316" y="70019"/>
                  </a:lnTo>
                  <a:close/>
                </a:path>
                <a:path w="37464" h="233680">
                  <a:moveTo>
                    <a:pt x="18514" y="0"/>
                  </a:moveTo>
                  <a:lnTo>
                    <a:pt x="11077" y="1325"/>
                  </a:lnTo>
                  <a:lnTo>
                    <a:pt x="5217" y="5049"/>
                  </a:lnTo>
                  <a:lnTo>
                    <a:pt x="1378" y="10793"/>
                  </a:lnTo>
                  <a:lnTo>
                    <a:pt x="0" y="18178"/>
                  </a:lnTo>
                  <a:lnTo>
                    <a:pt x="1378" y="25704"/>
                  </a:lnTo>
                  <a:lnTo>
                    <a:pt x="5217" y="31432"/>
                  </a:lnTo>
                  <a:lnTo>
                    <a:pt x="11077" y="35077"/>
                  </a:lnTo>
                  <a:lnTo>
                    <a:pt x="18514" y="36356"/>
                  </a:lnTo>
                  <a:lnTo>
                    <a:pt x="25952" y="35077"/>
                  </a:lnTo>
                  <a:lnTo>
                    <a:pt x="31811" y="31432"/>
                  </a:lnTo>
                  <a:lnTo>
                    <a:pt x="35651" y="25704"/>
                  </a:lnTo>
                  <a:lnTo>
                    <a:pt x="37029" y="18178"/>
                  </a:lnTo>
                  <a:lnTo>
                    <a:pt x="35651" y="10793"/>
                  </a:lnTo>
                  <a:lnTo>
                    <a:pt x="31811" y="5049"/>
                  </a:lnTo>
                  <a:lnTo>
                    <a:pt x="25952" y="1325"/>
                  </a:lnTo>
                  <a:lnTo>
                    <a:pt x="185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707210" y="711091"/>
              <a:ext cx="101998" cy="22015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834221" y="693586"/>
              <a:ext cx="37465" cy="233679"/>
            </a:xfrm>
            <a:custGeom>
              <a:avLst/>
              <a:gdLst/>
              <a:ahLst/>
              <a:cxnLst/>
              <a:rect l="l" t="t" r="r" b="b"/>
              <a:pathLst>
                <a:path w="37464" h="233680">
                  <a:moveTo>
                    <a:pt x="32316" y="70019"/>
                  </a:moveTo>
                  <a:lnTo>
                    <a:pt x="4376" y="70019"/>
                  </a:lnTo>
                  <a:lnTo>
                    <a:pt x="4376" y="233621"/>
                  </a:lnTo>
                  <a:lnTo>
                    <a:pt x="32316" y="233621"/>
                  </a:lnTo>
                  <a:lnTo>
                    <a:pt x="32316" y="70019"/>
                  </a:lnTo>
                  <a:close/>
                </a:path>
                <a:path w="37464" h="233680">
                  <a:moveTo>
                    <a:pt x="18514" y="0"/>
                  </a:moveTo>
                  <a:lnTo>
                    <a:pt x="11077" y="1325"/>
                  </a:lnTo>
                  <a:lnTo>
                    <a:pt x="5217" y="5049"/>
                  </a:lnTo>
                  <a:lnTo>
                    <a:pt x="1378" y="10793"/>
                  </a:lnTo>
                  <a:lnTo>
                    <a:pt x="0" y="18178"/>
                  </a:lnTo>
                  <a:lnTo>
                    <a:pt x="1378" y="25704"/>
                  </a:lnTo>
                  <a:lnTo>
                    <a:pt x="5217" y="31432"/>
                  </a:lnTo>
                  <a:lnTo>
                    <a:pt x="11077" y="35077"/>
                  </a:lnTo>
                  <a:lnTo>
                    <a:pt x="18514" y="36356"/>
                  </a:lnTo>
                  <a:lnTo>
                    <a:pt x="25952" y="35077"/>
                  </a:lnTo>
                  <a:lnTo>
                    <a:pt x="31811" y="31432"/>
                  </a:lnTo>
                  <a:lnTo>
                    <a:pt x="35651" y="25704"/>
                  </a:lnTo>
                  <a:lnTo>
                    <a:pt x="37029" y="18178"/>
                  </a:lnTo>
                  <a:lnTo>
                    <a:pt x="35651" y="10793"/>
                  </a:lnTo>
                  <a:lnTo>
                    <a:pt x="31811" y="5049"/>
                  </a:lnTo>
                  <a:lnTo>
                    <a:pt x="25952" y="1325"/>
                  </a:lnTo>
                  <a:lnTo>
                    <a:pt x="185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902792" y="759566"/>
              <a:ext cx="150473" cy="24304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609097" y="1096817"/>
            <a:ext cx="1362075" cy="222885"/>
            <a:chOff x="609097" y="1096817"/>
            <a:chExt cx="1362075" cy="222885"/>
          </a:xfrm>
        </p:grpSpPr>
        <p:sp>
          <p:nvSpPr>
            <p:cNvPr id="23" name="object 23"/>
            <p:cNvSpPr/>
            <p:nvPr/>
          </p:nvSpPr>
          <p:spPr>
            <a:xfrm>
              <a:off x="609097" y="1100857"/>
              <a:ext cx="286034" cy="21476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22499" y="1096817"/>
              <a:ext cx="137681" cy="22284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79537" y="1152025"/>
              <a:ext cx="141047" cy="16360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50882" y="1100857"/>
              <a:ext cx="286034" cy="21476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564284" y="1096817"/>
              <a:ext cx="137681" cy="22284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744381" y="1147985"/>
              <a:ext cx="226215" cy="16764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/>
          <p:cNvGrpSpPr/>
          <p:nvPr/>
        </p:nvGrpSpPr>
        <p:grpSpPr>
          <a:xfrm>
            <a:off x="2019071" y="1147985"/>
            <a:ext cx="315595" cy="225425"/>
            <a:chOff x="2019071" y="1147985"/>
            <a:chExt cx="315595" cy="225425"/>
          </a:xfrm>
        </p:grpSpPr>
        <p:sp>
          <p:nvSpPr>
            <p:cNvPr id="30" name="object 30"/>
            <p:cNvSpPr/>
            <p:nvPr/>
          </p:nvSpPr>
          <p:spPr>
            <a:xfrm>
              <a:off x="2019071" y="1147985"/>
              <a:ext cx="226215" cy="16764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283427" y="1276914"/>
              <a:ext cx="51435" cy="96520"/>
            </a:xfrm>
            <a:custGeom>
              <a:avLst/>
              <a:gdLst/>
              <a:ahLst/>
              <a:cxnLst/>
              <a:rect l="l" t="t" r="r" b="b"/>
              <a:pathLst>
                <a:path w="51435" h="96519">
                  <a:moveTo>
                    <a:pt x="27603" y="0"/>
                  </a:moveTo>
                  <a:lnTo>
                    <a:pt x="19708" y="1346"/>
                  </a:lnTo>
                  <a:lnTo>
                    <a:pt x="13170" y="5217"/>
                  </a:lnTo>
                  <a:lnTo>
                    <a:pt x="8715" y="11361"/>
                  </a:lnTo>
                  <a:lnTo>
                    <a:pt x="7069" y="19524"/>
                  </a:lnTo>
                  <a:lnTo>
                    <a:pt x="8657" y="27971"/>
                  </a:lnTo>
                  <a:lnTo>
                    <a:pt x="12960" y="34083"/>
                  </a:lnTo>
                  <a:lnTo>
                    <a:pt x="19282" y="37797"/>
                  </a:lnTo>
                  <a:lnTo>
                    <a:pt x="26930" y="39049"/>
                  </a:lnTo>
                  <a:lnTo>
                    <a:pt x="29286" y="39049"/>
                  </a:lnTo>
                  <a:lnTo>
                    <a:pt x="30633" y="38712"/>
                  </a:lnTo>
                  <a:lnTo>
                    <a:pt x="28545" y="51472"/>
                  </a:lnTo>
                  <a:lnTo>
                    <a:pt x="22512" y="62781"/>
                  </a:lnTo>
                  <a:lnTo>
                    <a:pt x="12881" y="72322"/>
                  </a:lnTo>
                  <a:lnTo>
                    <a:pt x="0" y="79781"/>
                  </a:lnTo>
                  <a:lnTo>
                    <a:pt x="6732" y="95939"/>
                  </a:lnTo>
                  <a:lnTo>
                    <a:pt x="25320" y="85488"/>
                  </a:lnTo>
                  <a:lnTo>
                    <a:pt x="39301" y="71155"/>
                  </a:lnTo>
                  <a:lnTo>
                    <a:pt x="48106" y="53476"/>
                  </a:lnTo>
                  <a:lnTo>
                    <a:pt x="51167" y="32989"/>
                  </a:lnTo>
                  <a:lnTo>
                    <a:pt x="49568" y="19172"/>
                  </a:lnTo>
                  <a:lnTo>
                    <a:pt x="44940" y="8794"/>
                  </a:lnTo>
                  <a:lnTo>
                    <a:pt x="37534" y="2266"/>
                  </a:lnTo>
                  <a:lnTo>
                    <a:pt x="2760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/>
          <p:nvPr/>
        </p:nvSpPr>
        <p:spPr>
          <a:xfrm>
            <a:off x="2449385" y="1094798"/>
            <a:ext cx="28575" cy="220979"/>
          </a:xfrm>
          <a:custGeom>
            <a:avLst/>
            <a:gdLst/>
            <a:ahLst/>
            <a:cxnLst/>
            <a:rect l="l" t="t" r="r" b="b"/>
            <a:pathLst>
              <a:path w="28575" h="220980">
                <a:moveTo>
                  <a:pt x="28276" y="0"/>
                </a:moveTo>
                <a:lnTo>
                  <a:pt x="0" y="0"/>
                </a:lnTo>
                <a:lnTo>
                  <a:pt x="0" y="220829"/>
                </a:lnTo>
                <a:lnTo>
                  <a:pt x="28276" y="220829"/>
                </a:lnTo>
                <a:lnTo>
                  <a:pt x="2827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2529537" y="1147985"/>
            <a:ext cx="131285" cy="167641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4" name="object 34"/>
          <p:cNvGrpSpPr/>
          <p:nvPr/>
        </p:nvGrpSpPr>
        <p:grpSpPr>
          <a:xfrm>
            <a:off x="2708927" y="1147985"/>
            <a:ext cx="477520" cy="172085"/>
            <a:chOff x="2708927" y="1147985"/>
            <a:chExt cx="477520" cy="172085"/>
          </a:xfrm>
        </p:grpSpPr>
        <p:sp>
          <p:nvSpPr>
            <p:cNvPr id="35" name="object 35"/>
            <p:cNvSpPr/>
            <p:nvPr/>
          </p:nvSpPr>
          <p:spPr>
            <a:xfrm>
              <a:off x="2708927" y="1147985"/>
              <a:ext cx="131285" cy="16764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878151" y="1147985"/>
              <a:ext cx="139028" cy="171681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054815" y="1147985"/>
              <a:ext cx="131285" cy="16764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8" name="object 38"/>
          <p:cNvGrpSpPr/>
          <p:nvPr/>
        </p:nvGrpSpPr>
        <p:grpSpPr>
          <a:xfrm>
            <a:off x="1424456" y="1567291"/>
            <a:ext cx="240029" cy="139700"/>
            <a:chOff x="1424456" y="1567291"/>
            <a:chExt cx="240029" cy="139700"/>
          </a:xfrm>
        </p:grpSpPr>
        <p:sp>
          <p:nvSpPr>
            <p:cNvPr id="39" name="object 39"/>
            <p:cNvSpPr/>
            <p:nvPr/>
          </p:nvSpPr>
          <p:spPr>
            <a:xfrm>
              <a:off x="1424456" y="1574779"/>
              <a:ext cx="93402" cy="12926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540322" y="1567291"/>
              <a:ext cx="22225" cy="137160"/>
            </a:xfrm>
            <a:custGeom>
              <a:avLst/>
              <a:gdLst/>
              <a:ahLst/>
              <a:cxnLst/>
              <a:rect l="l" t="t" r="r" b="b"/>
              <a:pathLst>
                <a:path w="22225" h="137160">
                  <a:moveTo>
                    <a:pt x="18917" y="40986"/>
                  </a:moveTo>
                  <a:lnTo>
                    <a:pt x="2561" y="40986"/>
                  </a:lnTo>
                  <a:lnTo>
                    <a:pt x="2561" y="136753"/>
                  </a:lnTo>
                  <a:lnTo>
                    <a:pt x="18917" y="136753"/>
                  </a:lnTo>
                  <a:lnTo>
                    <a:pt x="18917" y="40986"/>
                  </a:lnTo>
                  <a:close/>
                </a:path>
                <a:path w="22225" h="137160">
                  <a:moveTo>
                    <a:pt x="17143" y="0"/>
                  </a:moveTo>
                  <a:lnTo>
                    <a:pt x="4532" y="0"/>
                  </a:lnTo>
                  <a:lnTo>
                    <a:pt x="0" y="4335"/>
                  </a:lnTo>
                  <a:lnTo>
                    <a:pt x="0" y="17143"/>
                  </a:lnTo>
                  <a:lnTo>
                    <a:pt x="4532" y="21281"/>
                  </a:lnTo>
                  <a:lnTo>
                    <a:pt x="17143" y="21281"/>
                  </a:lnTo>
                  <a:lnTo>
                    <a:pt x="21675" y="17143"/>
                  </a:lnTo>
                  <a:lnTo>
                    <a:pt x="21675" y="4335"/>
                  </a:lnTo>
                  <a:lnTo>
                    <a:pt x="1714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582491" y="1605913"/>
              <a:ext cx="81382" cy="100496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2" name="object 42"/>
          <p:cNvGrpSpPr/>
          <p:nvPr/>
        </p:nvGrpSpPr>
        <p:grpSpPr>
          <a:xfrm>
            <a:off x="1728310" y="1567291"/>
            <a:ext cx="464820" cy="139700"/>
            <a:chOff x="1728310" y="1567291"/>
            <a:chExt cx="464820" cy="139700"/>
          </a:xfrm>
        </p:grpSpPr>
        <p:sp>
          <p:nvSpPr>
            <p:cNvPr id="43" name="object 43"/>
            <p:cNvSpPr/>
            <p:nvPr/>
          </p:nvSpPr>
          <p:spPr>
            <a:xfrm>
              <a:off x="1728310" y="1567291"/>
              <a:ext cx="111945" cy="136908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867133" y="1605913"/>
              <a:ext cx="76850" cy="98131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969974" y="1567291"/>
              <a:ext cx="22225" cy="137160"/>
            </a:xfrm>
            <a:custGeom>
              <a:avLst/>
              <a:gdLst/>
              <a:ahLst/>
              <a:cxnLst/>
              <a:rect l="l" t="t" r="r" b="b"/>
              <a:pathLst>
                <a:path w="22225" h="137160">
                  <a:moveTo>
                    <a:pt x="18916" y="40986"/>
                  </a:moveTo>
                  <a:lnTo>
                    <a:pt x="2561" y="40986"/>
                  </a:lnTo>
                  <a:lnTo>
                    <a:pt x="2561" y="136753"/>
                  </a:lnTo>
                  <a:lnTo>
                    <a:pt x="18916" y="136753"/>
                  </a:lnTo>
                  <a:lnTo>
                    <a:pt x="18916" y="40986"/>
                  </a:lnTo>
                  <a:close/>
                </a:path>
                <a:path w="22225" h="137160">
                  <a:moveTo>
                    <a:pt x="17143" y="0"/>
                  </a:moveTo>
                  <a:lnTo>
                    <a:pt x="4532" y="0"/>
                  </a:lnTo>
                  <a:lnTo>
                    <a:pt x="0" y="4335"/>
                  </a:lnTo>
                  <a:lnTo>
                    <a:pt x="0" y="17143"/>
                  </a:lnTo>
                  <a:lnTo>
                    <a:pt x="4532" y="21281"/>
                  </a:lnTo>
                  <a:lnTo>
                    <a:pt x="17143" y="21281"/>
                  </a:lnTo>
                  <a:lnTo>
                    <a:pt x="21675" y="17143"/>
                  </a:lnTo>
                  <a:lnTo>
                    <a:pt x="21675" y="4335"/>
                  </a:lnTo>
                  <a:lnTo>
                    <a:pt x="1714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2012143" y="1605913"/>
              <a:ext cx="81382" cy="100496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116226" y="1605913"/>
              <a:ext cx="76850" cy="98131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8" name="object 48"/>
          <p:cNvGrpSpPr/>
          <p:nvPr/>
        </p:nvGrpSpPr>
        <p:grpSpPr>
          <a:xfrm>
            <a:off x="580926" y="1561379"/>
            <a:ext cx="2286000" cy="395605"/>
            <a:chOff x="580926" y="1561379"/>
            <a:chExt cx="2286000" cy="395605"/>
          </a:xfrm>
        </p:grpSpPr>
        <p:sp>
          <p:nvSpPr>
            <p:cNvPr id="49" name="object 49"/>
            <p:cNvSpPr/>
            <p:nvPr/>
          </p:nvSpPr>
          <p:spPr>
            <a:xfrm>
              <a:off x="2256527" y="1563744"/>
              <a:ext cx="83944" cy="142665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369261" y="1568670"/>
              <a:ext cx="76259" cy="137739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475137" y="1561379"/>
              <a:ext cx="204342" cy="14503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702180" y="1605913"/>
              <a:ext cx="76850" cy="98131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580926" y="1566306"/>
              <a:ext cx="2285920" cy="390329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/>
          <p:cNvSpPr/>
          <p:nvPr/>
        </p:nvSpPr>
        <p:spPr>
          <a:xfrm>
            <a:off x="150350" y="285997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0"/>
                </a:moveTo>
                <a:lnTo>
                  <a:pt x="0" y="465721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83307" y="5033650"/>
            <a:ext cx="14669769" cy="0"/>
          </a:xfrm>
          <a:custGeom>
            <a:avLst/>
            <a:gdLst/>
            <a:ahLst/>
            <a:cxnLst/>
            <a:rect l="l" t="t" r="r" b="b"/>
            <a:pathLst>
              <a:path w="14669769" h="0">
                <a:moveTo>
                  <a:pt x="0" y="0"/>
                </a:moveTo>
                <a:lnTo>
                  <a:pt x="14669706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5041649" y="240785"/>
            <a:ext cx="0" cy="4657725"/>
          </a:xfrm>
          <a:custGeom>
            <a:avLst/>
            <a:gdLst/>
            <a:ahLst/>
            <a:cxnLst/>
            <a:rect l="l" t="t" r="r" b="b"/>
            <a:pathLst>
              <a:path w="0" h="4657725">
                <a:moveTo>
                  <a:pt x="0" y="465721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238984" y="150350"/>
            <a:ext cx="14669769" cy="0"/>
          </a:xfrm>
          <a:custGeom>
            <a:avLst/>
            <a:gdLst/>
            <a:ahLst/>
            <a:cxnLst/>
            <a:rect l="l" t="t" r="r" b="b"/>
            <a:pathLst>
              <a:path w="14669769" h="0">
                <a:moveTo>
                  <a:pt x="14669706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50350" y="498843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0"/>
                </a:moveTo>
                <a:lnTo>
                  <a:pt x="0" y="45212"/>
                </a:lnTo>
                <a:lnTo>
                  <a:pt x="44323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4997335" y="4988434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20">
                <a:moveTo>
                  <a:pt x="0" y="45212"/>
                </a:moveTo>
                <a:lnTo>
                  <a:pt x="44310" y="45212"/>
                </a:lnTo>
                <a:lnTo>
                  <a:pt x="4431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4997335" y="150356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310" y="45212"/>
                </a:moveTo>
                <a:lnTo>
                  <a:pt x="4431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50350" y="150356"/>
            <a:ext cx="44450" cy="45720"/>
          </a:xfrm>
          <a:custGeom>
            <a:avLst/>
            <a:gdLst/>
            <a:ahLst/>
            <a:cxnLst/>
            <a:rect l="l" t="t" r="r" b="b"/>
            <a:pathLst>
              <a:path w="44450" h="45719">
                <a:moveTo>
                  <a:pt x="44323" y="0"/>
                </a:moveTo>
                <a:lnTo>
                  <a:pt x="0" y="0"/>
                </a:lnTo>
                <a:lnTo>
                  <a:pt x="0" y="4521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2020-09-30T06:28:30Z</dcterms:created>
  <dcterms:modified xsi:type="dcterms:W3CDTF">2020-09-30T06:28:30Z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2020-09-30T00:00:00Z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2020-09-30T00:00:00Z</vt:filetime>
  </property>
</Properties>
</file>