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6813550"/>
  <p:notesSz cx="20104100" cy="68135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112200"/>
            <a:ext cx="17088486" cy="1430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3815588"/>
            <a:ext cx="14072870" cy="1703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567116"/>
            <a:ext cx="8745284" cy="4496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567116"/>
            <a:ext cx="8745284" cy="4496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228" y="69228"/>
            <a:ext cx="19965670" cy="6669405"/>
          </a:xfrm>
          <a:custGeom>
            <a:avLst/>
            <a:gdLst/>
            <a:ahLst/>
            <a:cxnLst/>
            <a:rect l="l" t="t" r="r" b="b"/>
            <a:pathLst>
              <a:path w="19965670" h="6669405">
                <a:moveTo>
                  <a:pt x="0" y="6668927"/>
                </a:moveTo>
                <a:lnTo>
                  <a:pt x="19965588" y="6668927"/>
                </a:lnTo>
                <a:lnTo>
                  <a:pt x="19965588" y="0"/>
                </a:lnTo>
                <a:lnTo>
                  <a:pt x="0" y="0"/>
                </a:lnTo>
                <a:lnTo>
                  <a:pt x="0" y="6668927"/>
                </a:lnTo>
                <a:close/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72542"/>
            <a:ext cx="18093690" cy="10901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567116"/>
            <a:ext cx="18093690" cy="4496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6336601"/>
            <a:ext cx="6433312" cy="3406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6336601"/>
            <a:ext cx="4623943" cy="3406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6336601"/>
            <a:ext cx="4623943" cy="3406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1.png"/><Relationship Id="rId12" Type="http://schemas.openxmlformats.org/officeDocument/2006/relationships/image" Target="../media/image10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35.png"/><Relationship Id="rId18" Type="http://schemas.openxmlformats.org/officeDocument/2006/relationships/image" Target="../media/image36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8.png"/><Relationship Id="rId26" Type="http://schemas.openxmlformats.org/officeDocument/2006/relationships/image" Target="../media/image27.png"/><Relationship Id="rId27" Type="http://schemas.openxmlformats.org/officeDocument/2006/relationships/image" Target="../media/image29.png"/><Relationship Id="rId28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852" y="249665"/>
            <a:ext cx="0" cy="6347460"/>
          </a:xfrm>
          <a:custGeom>
            <a:avLst/>
            <a:gdLst/>
            <a:ahLst/>
            <a:cxnLst/>
            <a:rect l="l" t="t" r="r" b="b"/>
            <a:pathLst>
              <a:path w="0" h="6347459">
                <a:moveTo>
                  <a:pt x="0" y="0"/>
                </a:moveTo>
                <a:lnTo>
                  <a:pt x="0" y="6346993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0937" y="6674532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204" y="210723"/>
            <a:ext cx="0" cy="6347460"/>
          </a:xfrm>
          <a:custGeom>
            <a:avLst/>
            <a:gdLst/>
            <a:ahLst/>
            <a:cxnLst/>
            <a:rect l="l" t="t" r="r" b="b"/>
            <a:pathLst>
              <a:path w="0" h="6347459">
                <a:moveTo>
                  <a:pt x="0" y="6346993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1575" y="132849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852" y="6635593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0"/>
                </a:moveTo>
                <a:lnTo>
                  <a:pt x="0" y="38940"/>
                </a:lnTo>
                <a:lnTo>
                  <a:pt x="39366" y="3894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1839" y="6635593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38940"/>
                </a:moveTo>
                <a:lnTo>
                  <a:pt x="39366" y="38940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1839" y="13285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366" y="38940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852" y="13285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366" y="0"/>
                </a:moveTo>
                <a:lnTo>
                  <a:pt x="0" y="0"/>
                </a:lnTo>
                <a:lnTo>
                  <a:pt x="0" y="3894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685756" y="0"/>
            <a:ext cx="0" cy="6807834"/>
          </a:xfrm>
          <a:custGeom>
            <a:avLst/>
            <a:gdLst/>
            <a:ahLst/>
            <a:cxnLst/>
            <a:rect l="l" t="t" r="r" b="b"/>
            <a:pathLst>
              <a:path w="0" h="6807834">
                <a:moveTo>
                  <a:pt x="0" y="0"/>
                </a:moveTo>
                <a:lnTo>
                  <a:pt x="0" y="6807384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65901" y="0"/>
            <a:ext cx="0" cy="6807834"/>
          </a:xfrm>
          <a:custGeom>
            <a:avLst/>
            <a:gdLst/>
            <a:ahLst/>
            <a:cxnLst/>
            <a:rect l="l" t="t" r="r" b="b"/>
            <a:pathLst>
              <a:path w="0" h="6807834">
                <a:moveTo>
                  <a:pt x="0" y="0"/>
                </a:moveTo>
                <a:lnTo>
                  <a:pt x="0" y="6807384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42219" y="629756"/>
            <a:ext cx="1286510" cy="233045"/>
            <a:chOff x="542219" y="629756"/>
            <a:chExt cx="1286510" cy="233045"/>
          </a:xfrm>
        </p:grpSpPr>
        <p:sp>
          <p:nvSpPr>
            <p:cNvPr id="13" name="object 13"/>
            <p:cNvSpPr/>
            <p:nvPr/>
          </p:nvSpPr>
          <p:spPr>
            <a:xfrm>
              <a:off x="542219" y="651247"/>
              <a:ext cx="233555" cy="2073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4376" y="639237"/>
              <a:ext cx="34925" cy="219710"/>
            </a:xfrm>
            <a:custGeom>
              <a:avLst/>
              <a:gdLst/>
              <a:ahLst/>
              <a:cxnLst/>
              <a:rect l="l" t="t" r="r" b="b"/>
              <a:pathLst>
                <a:path w="34925" h="219709">
                  <a:moveTo>
                    <a:pt x="30340" y="65736"/>
                  </a:moveTo>
                  <a:lnTo>
                    <a:pt x="4108" y="65736"/>
                  </a:lnTo>
                  <a:lnTo>
                    <a:pt x="4108" y="219333"/>
                  </a:lnTo>
                  <a:lnTo>
                    <a:pt x="30340" y="219333"/>
                  </a:lnTo>
                  <a:lnTo>
                    <a:pt x="30340" y="65736"/>
                  </a:lnTo>
                  <a:close/>
                </a:path>
                <a:path w="34925" h="219709">
                  <a:moveTo>
                    <a:pt x="27495" y="0"/>
                  </a:moveTo>
                  <a:lnTo>
                    <a:pt x="7269" y="0"/>
                  </a:lnTo>
                  <a:lnTo>
                    <a:pt x="0" y="6952"/>
                  </a:lnTo>
                  <a:lnTo>
                    <a:pt x="0" y="27495"/>
                  </a:lnTo>
                  <a:lnTo>
                    <a:pt x="7269" y="34132"/>
                  </a:lnTo>
                  <a:lnTo>
                    <a:pt x="27495" y="34132"/>
                  </a:lnTo>
                  <a:lnTo>
                    <a:pt x="34764" y="27495"/>
                  </a:lnTo>
                  <a:lnTo>
                    <a:pt x="34764" y="6952"/>
                  </a:lnTo>
                  <a:lnTo>
                    <a:pt x="274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70745" y="701182"/>
              <a:ext cx="121676" cy="1611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22035" y="633549"/>
              <a:ext cx="267782" cy="2288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324961" y="629756"/>
              <a:ext cx="277074" cy="2326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645965" y="633549"/>
              <a:ext cx="43180" cy="229235"/>
            </a:xfrm>
            <a:custGeom>
              <a:avLst/>
              <a:gdLst/>
              <a:ahLst/>
              <a:cxnLst/>
              <a:rect l="l" t="t" r="r" b="b"/>
              <a:pathLst>
                <a:path w="43180" h="229234">
                  <a:moveTo>
                    <a:pt x="26231" y="0"/>
                  </a:moveTo>
                  <a:lnTo>
                    <a:pt x="0" y="0"/>
                  </a:lnTo>
                  <a:lnTo>
                    <a:pt x="0" y="194049"/>
                  </a:lnTo>
                  <a:lnTo>
                    <a:pt x="1540" y="208815"/>
                  </a:lnTo>
                  <a:lnTo>
                    <a:pt x="6399" y="219728"/>
                  </a:lnTo>
                  <a:lnTo>
                    <a:pt x="14932" y="226493"/>
                  </a:lnTo>
                  <a:lnTo>
                    <a:pt x="27495" y="228814"/>
                  </a:lnTo>
                  <a:lnTo>
                    <a:pt x="34132" y="228814"/>
                  </a:lnTo>
                  <a:lnTo>
                    <a:pt x="38873" y="227866"/>
                  </a:lnTo>
                  <a:lnTo>
                    <a:pt x="42665" y="225970"/>
                  </a:lnTo>
                  <a:lnTo>
                    <a:pt x="39189" y="206375"/>
                  </a:lnTo>
                  <a:lnTo>
                    <a:pt x="36660" y="207007"/>
                  </a:lnTo>
                  <a:lnTo>
                    <a:pt x="29707" y="207007"/>
                  </a:lnTo>
                  <a:lnTo>
                    <a:pt x="26231" y="204163"/>
                  </a:lnTo>
                  <a:lnTo>
                    <a:pt x="2623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12081" y="704974"/>
              <a:ext cx="116619" cy="1535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1914981" y="639237"/>
            <a:ext cx="766445" cy="223520"/>
            <a:chOff x="1914981" y="639237"/>
            <a:chExt cx="766445" cy="223520"/>
          </a:xfrm>
        </p:grpSpPr>
        <p:sp>
          <p:nvSpPr>
            <p:cNvPr id="21" name="object 21"/>
            <p:cNvSpPr/>
            <p:nvPr/>
          </p:nvSpPr>
          <p:spPr>
            <a:xfrm>
              <a:off x="1914981" y="653143"/>
              <a:ext cx="129261" cy="2092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76510" y="769131"/>
              <a:ext cx="73025" cy="20320"/>
            </a:xfrm>
            <a:custGeom>
              <a:avLst/>
              <a:gdLst/>
              <a:ahLst/>
              <a:cxnLst/>
              <a:rect l="l" t="t" r="r" b="b"/>
              <a:pathLst>
                <a:path w="73025" h="20320">
                  <a:moveTo>
                    <a:pt x="72689" y="0"/>
                  </a:moveTo>
                  <a:lnTo>
                    <a:pt x="0" y="0"/>
                  </a:lnTo>
                  <a:lnTo>
                    <a:pt x="0" y="20226"/>
                  </a:lnTo>
                  <a:lnTo>
                    <a:pt x="72689" y="20226"/>
                  </a:lnTo>
                  <a:lnTo>
                    <a:pt x="726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169173" y="701182"/>
              <a:ext cx="113459" cy="16118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06336" y="701182"/>
              <a:ext cx="130525" cy="1611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467675" y="639237"/>
              <a:ext cx="34925" cy="219710"/>
            </a:xfrm>
            <a:custGeom>
              <a:avLst/>
              <a:gdLst/>
              <a:ahLst/>
              <a:cxnLst/>
              <a:rect l="l" t="t" r="r" b="b"/>
              <a:pathLst>
                <a:path w="34925" h="219709">
                  <a:moveTo>
                    <a:pt x="30340" y="65736"/>
                  </a:moveTo>
                  <a:lnTo>
                    <a:pt x="4108" y="65736"/>
                  </a:lnTo>
                  <a:lnTo>
                    <a:pt x="4108" y="219333"/>
                  </a:lnTo>
                  <a:lnTo>
                    <a:pt x="30340" y="219333"/>
                  </a:lnTo>
                  <a:lnTo>
                    <a:pt x="30340" y="65736"/>
                  </a:lnTo>
                  <a:close/>
                </a:path>
                <a:path w="34925" h="219709">
                  <a:moveTo>
                    <a:pt x="27495" y="0"/>
                  </a:moveTo>
                  <a:lnTo>
                    <a:pt x="7269" y="0"/>
                  </a:lnTo>
                  <a:lnTo>
                    <a:pt x="0" y="6952"/>
                  </a:lnTo>
                  <a:lnTo>
                    <a:pt x="0" y="27495"/>
                  </a:lnTo>
                  <a:lnTo>
                    <a:pt x="7269" y="34132"/>
                  </a:lnTo>
                  <a:lnTo>
                    <a:pt x="27495" y="34132"/>
                  </a:lnTo>
                  <a:lnTo>
                    <a:pt x="34764" y="27495"/>
                  </a:lnTo>
                  <a:lnTo>
                    <a:pt x="34764" y="6952"/>
                  </a:lnTo>
                  <a:lnTo>
                    <a:pt x="274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527091" y="655672"/>
              <a:ext cx="95760" cy="2066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646176" y="639237"/>
              <a:ext cx="34925" cy="219710"/>
            </a:xfrm>
            <a:custGeom>
              <a:avLst/>
              <a:gdLst/>
              <a:ahLst/>
              <a:cxnLst/>
              <a:rect l="l" t="t" r="r" b="b"/>
              <a:pathLst>
                <a:path w="34925" h="219709">
                  <a:moveTo>
                    <a:pt x="30340" y="65736"/>
                  </a:moveTo>
                  <a:lnTo>
                    <a:pt x="4108" y="65736"/>
                  </a:lnTo>
                  <a:lnTo>
                    <a:pt x="4108" y="219333"/>
                  </a:lnTo>
                  <a:lnTo>
                    <a:pt x="30340" y="219333"/>
                  </a:lnTo>
                  <a:lnTo>
                    <a:pt x="30340" y="65736"/>
                  </a:lnTo>
                  <a:close/>
                </a:path>
                <a:path w="34925" h="219709">
                  <a:moveTo>
                    <a:pt x="27495" y="0"/>
                  </a:moveTo>
                  <a:lnTo>
                    <a:pt x="7269" y="0"/>
                  </a:lnTo>
                  <a:lnTo>
                    <a:pt x="0" y="6952"/>
                  </a:lnTo>
                  <a:lnTo>
                    <a:pt x="0" y="27495"/>
                  </a:lnTo>
                  <a:lnTo>
                    <a:pt x="7269" y="34132"/>
                  </a:lnTo>
                  <a:lnTo>
                    <a:pt x="27495" y="34132"/>
                  </a:lnTo>
                  <a:lnTo>
                    <a:pt x="34764" y="27495"/>
                  </a:lnTo>
                  <a:lnTo>
                    <a:pt x="34764" y="6952"/>
                  </a:lnTo>
                  <a:lnTo>
                    <a:pt x="274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546644" y="1017808"/>
            <a:ext cx="131157" cy="20542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710396" y="701182"/>
            <a:ext cx="141270" cy="22818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711650" y="1017808"/>
            <a:ext cx="1119505" cy="209550"/>
            <a:chOff x="711650" y="1017808"/>
            <a:chExt cx="1119505" cy="209550"/>
          </a:xfrm>
        </p:grpSpPr>
        <p:sp>
          <p:nvSpPr>
            <p:cNvPr id="31" name="object 31"/>
            <p:cNvSpPr/>
            <p:nvPr/>
          </p:nvSpPr>
          <p:spPr>
            <a:xfrm>
              <a:off x="711650" y="1021601"/>
              <a:ext cx="113775" cy="2016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47548" y="1017808"/>
              <a:ext cx="279697" cy="2092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148578" y="1017808"/>
              <a:ext cx="131157" cy="20542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13584" y="1021601"/>
              <a:ext cx="113775" cy="2016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449482" y="1017808"/>
              <a:ext cx="129261" cy="20922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18343" y="1065847"/>
              <a:ext cx="212380" cy="15738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876044" y="1065847"/>
            <a:ext cx="296545" cy="211454"/>
            <a:chOff x="1876044" y="1065847"/>
            <a:chExt cx="296545" cy="211454"/>
          </a:xfrm>
        </p:grpSpPr>
        <p:sp>
          <p:nvSpPr>
            <p:cNvPr id="38" name="object 38"/>
            <p:cNvSpPr/>
            <p:nvPr/>
          </p:nvSpPr>
          <p:spPr>
            <a:xfrm>
              <a:off x="1876044" y="1065847"/>
              <a:ext cx="212380" cy="15738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24074" y="1186891"/>
              <a:ext cx="48260" cy="90170"/>
            </a:xfrm>
            <a:custGeom>
              <a:avLst/>
              <a:gdLst/>
              <a:ahLst/>
              <a:cxnLst/>
              <a:rect l="l" t="t" r="r" b="b"/>
              <a:pathLst>
                <a:path w="48260" h="90169">
                  <a:moveTo>
                    <a:pt x="25915" y="0"/>
                  </a:moveTo>
                  <a:lnTo>
                    <a:pt x="18503" y="1264"/>
                  </a:lnTo>
                  <a:lnTo>
                    <a:pt x="12365" y="4898"/>
                  </a:lnTo>
                  <a:lnTo>
                    <a:pt x="8182" y="10666"/>
                  </a:lnTo>
                  <a:lnTo>
                    <a:pt x="6636" y="18330"/>
                  </a:lnTo>
                  <a:lnTo>
                    <a:pt x="8128" y="26261"/>
                  </a:lnTo>
                  <a:lnTo>
                    <a:pt x="12167" y="31999"/>
                  </a:lnTo>
                  <a:lnTo>
                    <a:pt x="18103" y="35485"/>
                  </a:lnTo>
                  <a:lnTo>
                    <a:pt x="25283" y="36660"/>
                  </a:lnTo>
                  <a:lnTo>
                    <a:pt x="27495" y="36660"/>
                  </a:lnTo>
                  <a:lnTo>
                    <a:pt x="28759" y="36344"/>
                  </a:lnTo>
                  <a:lnTo>
                    <a:pt x="26799" y="48324"/>
                  </a:lnTo>
                  <a:lnTo>
                    <a:pt x="21135" y="58941"/>
                  </a:lnTo>
                  <a:lnTo>
                    <a:pt x="12093" y="67899"/>
                  </a:lnTo>
                  <a:lnTo>
                    <a:pt x="0" y="74901"/>
                  </a:lnTo>
                  <a:lnTo>
                    <a:pt x="6320" y="90071"/>
                  </a:lnTo>
                  <a:lnTo>
                    <a:pt x="23772" y="80259"/>
                  </a:lnTo>
                  <a:lnTo>
                    <a:pt x="36897" y="66803"/>
                  </a:lnTo>
                  <a:lnTo>
                    <a:pt x="45164" y="50206"/>
                  </a:lnTo>
                  <a:lnTo>
                    <a:pt x="48038" y="30972"/>
                  </a:lnTo>
                  <a:lnTo>
                    <a:pt x="46537" y="17999"/>
                  </a:lnTo>
                  <a:lnTo>
                    <a:pt x="42191" y="8256"/>
                  </a:lnTo>
                  <a:lnTo>
                    <a:pt x="35238" y="2128"/>
                  </a:lnTo>
                  <a:lnTo>
                    <a:pt x="2591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2252387" y="1015912"/>
            <a:ext cx="314325" cy="211454"/>
            <a:chOff x="2252387" y="1015912"/>
            <a:chExt cx="314325" cy="211454"/>
          </a:xfrm>
        </p:grpSpPr>
        <p:sp>
          <p:nvSpPr>
            <p:cNvPr id="41" name="object 41"/>
            <p:cNvSpPr/>
            <p:nvPr/>
          </p:nvSpPr>
          <p:spPr>
            <a:xfrm>
              <a:off x="2252387" y="1015912"/>
              <a:ext cx="170030" cy="20732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444257" y="1069639"/>
              <a:ext cx="122308" cy="15738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2612802" y="995053"/>
            <a:ext cx="460375" cy="232410"/>
            <a:chOff x="2612802" y="995053"/>
            <a:chExt cx="460375" cy="232410"/>
          </a:xfrm>
        </p:grpSpPr>
        <p:sp>
          <p:nvSpPr>
            <p:cNvPr id="44" name="object 44"/>
            <p:cNvSpPr/>
            <p:nvPr/>
          </p:nvSpPr>
          <p:spPr>
            <a:xfrm>
              <a:off x="2612802" y="995053"/>
              <a:ext cx="147275" cy="23197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783623" y="1065846"/>
              <a:ext cx="130525" cy="1611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949292" y="1065846"/>
              <a:ext cx="123256" cy="15738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1325061" y="1459508"/>
            <a:ext cx="224790" cy="130810"/>
            <a:chOff x="1325061" y="1459508"/>
            <a:chExt cx="224790" cy="130810"/>
          </a:xfrm>
        </p:grpSpPr>
        <p:sp>
          <p:nvSpPr>
            <p:cNvPr id="48" name="object 48"/>
            <p:cNvSpPr/>
            <p:nvPr/>
          </p:nvSpPr>
          <p:spPr>
            <a:xfrm>
              <a:off x="1325061" y="1466538"/>
              <a:ext cx="87690" cy="12136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433768" y="1459508"/>
              <a:ext cx="20955" cy="128905"/>
            </a:xfrm>
            <a:custGeom>
              <a:avLst/>
              <a:gdLst/>
              <a:ahLst/>
              <a:cxnLst/>
              <a:rect l="l" t="t" r="r" b="b"/>
              <a:pathLst>
                <a:path w="20955" h="128905">
                  <a:moveTo>
                    <a:pt x="17760" y="38480"/>
                  </a:moveTo>
                  <a:lnTo>
                    <a:pt x="2404" y="38480"/>
                  </a:lnTo>
                  <a:lnTo>
                    <a:pt x="2404" y="128391"/>
                  </a:lnTo>
                  <a:lnTo>
                    <a:pt x="17760" y="128391"/>
                  </a:lnTo>
                  <a:lnTo>
                    <a:pt x="17760" y="38480"/>
                  </a:lnTo>
                  <a:close/>
                </a:path>
                <a:path w="20955" h="128905">
                  <a:moveTo>
                    <a:pt x="16095" y="0"/>
                  </a:moveTo>
                  <a:lnTo>
                    <a:pt x="4255" y="0"/>
                  </a:lnTo>
                  <a:lnTo>
                    <a:pt x="0" y="4070"/>
                  </a:lnTo>
                  <a:lnTo>
                    <a:pt x="0" y="16095"/>
                  </a:lnTo>
                  <a:lnTo>
                    <a:pt x="4255" y="19980"/>
                  </a:lnTo>
                  <a:lnTo>
                    <a:pt x="16095" y="19980"/>
                  </a:lnTo>
                  <a:lnTo>
                    <a:pt x="20350" y="16095"/>
                  </a:lnTo>
                  <a:lnTo>
                    <a:pt x="20350" y="4070"/>
                  </a:lnTo>
                  <a:lnTo>
                    <a:pt x="160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473358" y="1495768"/>
              <a:ext cx="76405" cy="9435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610259" y="1459508"/>
            <a:ext cx="436245" cy="130810"/>
            <a:chOff x="1610259" y="1459508"/>
            <a:chExt cx="436245" cy="130810"/>
          </a:xfrm>
        </p:grpSpPr>
        <p:sp>
          <p:nvSpPr>
            <p:cNvPr id="52" name="object 52"/>
            <p:cNvSpPr/>
            <p:nvPr/>
          </p:nvSpPr>
          <p:spPr>
            <a:xfrm>
              <a:off x="1610259" y="1459508"/>
              <a:ext cx="105006" cy="128391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740445" y="1495768"/>
              <a:ext cx="72150" cy="9213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836960" y="1459508"/>
              <a:ext cx="20955" cy="128905"/>
            </a:xfrm>
            <a:custGeom>
              <a:avLst/>
              <a:gdLst/>
              <a:ahLst/>
              <a:cxnLst/>
              <a:rect l="l" t="t" r="r" b="b"/>
              <a:pathLst>
                <a:path w="20955" h="128905">
                  <a:moveTo>
                    <a:pt x="17760" y="38480"/>
                  </a:moveTo>
                  <a:lnTo>
                    <a:pt x="2405" y="38480"/>
                  </a:lnTo>
                  <a:lnTo>
                    <a:pt x="2405" y="128391"/>
                  </a:lnTo>
                  <a:lnTo>
                    <a:pt x="17760" y="128391"/>
                  </a:lnTo>
                  <a:lnTo>
                    <a:pt x="17760" y="38480"/>
                  </a:lnTo>
                  <a:close/>
                </a:path>
                <a:path w="20955" h="128905">
                  <a:moveTo>
                    <a:pt x="16095" y="0"/>
                  </a:moveTo>
                  <a:lnTo>
                    <a:pt x="4255" y="0"/>
                  </a:lnTo>
                  <a:lnTo>
                    <a:pt x="0" y="4070"/>
                  </a:lnTo>
                  <a:lnTo>
                    <a:pt x="0" y="16095"/>
                  </a:lnTo>
                  <a:lnTo>
                    <a:pt x="4255" y="19980"/>
                  </a:lnTo>
                  <a:lnTo>
                    <a:pt x="16095" y="19980"/>
                  </a:lnTo>
                  <a:lnTo>
                    <a:pt x="20350" y="16095"/>
                  </a:lnTo>
                  <a:lnTo>
                    <a:pt x="20350" y="4070"/>
                  </a:lnTo>
                  <a:lnTo>
                    <a:pt x="160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876550" y="1495768"/>
              <a:ext cx="76405" cy="9435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974212" y="1495768"/>
              <a:ext cx="72150" cy="9213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533470" y="1453958"/>
            <a:ext cx="2145665" cy="371475"/>
            <a:chOff x="533470" y="1453958"/>
            <a:chExt cx="2145665" cy="371475"/>
          </a:xfrm>
        </p:grpSpPr>
        <p:sp>
          <p:nvSpPr>
            <p:cNvPr id="58" name="object 58"/>
            <p:cNvSpPr/>
            <p:nvPr/>
          </p:nvSpPr>
          <p:spPr>
            <a:xfrm>
              <a:off x="2211736" y="1460803"/>
              <a:ext cx="71595" cy="129316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105933" y="1456178"/>
              <a:ext cx="78810" cy="13394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311119" y="1453958"/>
              <a:ext cx="191791" cy="13616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524166" y="1495768"/>
              <a:ext cx="72150" cy="9213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533470" y="1458583"/>
              <a:ext cx="2145240" cy="366458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3" name="object 63"/>
          <p:cNvGrpSpPr/>
          <p:nvPr/>
        </p:nvGrpSpPr>
        <p:grpSpPr>
          <a:xfrm>
            <a:off x="15759946" y="1122328"/>
            <a:ext cx="714375" cy="336550"/>
            <a:chOff x="15759946" y="1122328"/>
            <a:chExt cx="714375" cy="336550"/>
          </a:xfrm>
        </p:grpSpPr>
        <p:sp>
          <p:nvSpPr>
            <p:cNvPr id="64" name="object 64"/>
            <p:cNvSpPr/>
            <p:nvPr/>
          </p:nvSpPr>
          <p:spPr>
            <a:xfrm>
              <a:off x="15759938" y="1122330"/>
              <a:ext cx="502284" cy="336550"/>
            </a:xfrm>
            <a:custGeom>
              <a:avLst/>
              <a:gdLst/>
              <a:ahLst/>
              <a:cxnLst/>
              <a:rect l="l" t="t" r="r" b="b"/>
              <a:pathLst>
                <a:path w="502284" h="336550">
                  <a:moveTo>
                    <a:pt x="229057" y="18326"/>
                  </a:moveTo>
                  <a:lnTo>
                    <a:pt x="0" y="18326"/>
                  </a:lnTo>
                  <a:lnTo>
                    <a:pt x="0" y="51346"/>
                  </a:lnTo>
                  <a:lnTo>
                    <a:pt x="94284" y="51346"/>
                  </a:lnTo>
                  <a:lnTo>
                    <a:pt x="94284" y="330746"/>
                  </a:lnTo>
                  <a:lnTo>
                    <a:pt x="134289" y="330746"/>
                  </a:lnTo>
                  <a:lnTo>
                    <a:pt x="134289" y="51346"/>
                  </a:lnTo>
                  <a:lnTo>
                    <a:pt x="229057" y="51346"/>
                  </a:lnTo>
                  <a:lnTo>
                    <a:pt x="229057" y="18326"/>
                  </a:lnTo>
                  <a:close/>
                </a:path>
                <a:path w="502284" h="336550">
                  <a:moveTo>
                    <a:pt x="315912" y="99047"/>
                  </a:moveTo>
                  <a:lnTo>
                    <a:pt x="276390" y="99047"/>
                  </a:lnTo>
                  <a:lnTo>
                    <a:pt x="276390" y="330479"/>
                  </a:lnTo>
                  <a:lnTo>
                    <a:pt x="315912" y="330479"/>
                  </a:lnTo>
                  <a:lnTo>
                    <a:pt x="315912" y="99047"/>
                  </a:lnTo>
                  <a:close/>
                </a:path>
                <a:path w="502284" h="336550">
                  <a:moveTo>
                    <a:pt x="322580" y="25717"/>
                  </a:moveTo>
                  <a:lnTo>
                    <a:pt x="320624" y="15278"/>
                  </a:lnTo>
                  <a:lnTo>
                    <a:pt x="315201" y="7150"/>
                  </a:lnTo>
                  <a:lnTo>
                    <a:pt x="306908" y="1879"/>
                  </a:lnTo>
                  <a:lnTo>
                    <a:pt x="296392" y="0"/>
                  </a:lnTo>
                  <a:lnTo>
                    <a:pt x="285864" y="1879"/>
                  </a:lnTo>
                  <a:lnTo>
                    <a:pt x="277571" y="7150"/>
                  </a:lnTo>
                  <a:lnTo>
                    <a:pt x="272148" y="15278"/>
                  </a:lnTo>
                  <a:lnTo>
                    <a:pt x="270192" y="25717"/>
                  </a:lnTo>
                  <a:lnTo>
                    <a:pt x="272148" y="36360"/>
                  </a:lnTo>
                  <a:lnTo>
                    <a:pt x="277571" y="44462"/>
                  </a:lnTo>
                  <a:lnTo>
                    <a:pt x="285864" y="49618"/>
                  </a:lnTo>
                  <a:lnTo>
                    <a:pt x="296392" y="51435"/>
                  </a:lnTo>
                  <a:lnTo>
                    <a:pt x="306908" y="49618"/>
                  </a:lnTo>
                  <a:lnTo>
                    <a:pt x="315201" y="44462"/>
                  </a:lnTo>
                  <a:lnTo>
                    <a:pt x="320624" y="36360"/>
                  </a:lnTo>
                  <a:lnTo>
                    <a:pt x="322580" y="25717"/>
                  </a:lnTo>
                  <a:close/>
                </a:path>
                <a:path w="502284" h="336550">
                  <a:moveTo>
                    <a:pt x="501865" y="326199"/>
                  </a:moveTo>
                  <a:lnTo>
                    <a:pt x="493763" y="298107"/>
                  </a:lnTo>
                  <a:lnTo>
                    <a:pt x="486791" y="300799"/>
                  </a:lnTo>
                  <a:lnTo>
                    <a:pt x="480072" y="302564"/>
                  </a:lnTo>
                  <a:lnTo>
                    <a:pt x="473544" y="303530"/>
                  </a:lnTo>
                  <a:lnTo>
                    <a:pt x="467106" y="303822"/>
                  </a:lnTo>
                  <a:lnTo>
                    <a:pt x="450469" y="300850"/>
                  </a:lnTo>
                  <a:lnTo>
                    <a:pt x="439420" y="292214"/>
                  </a:lnTo>
                  <a:lnTo>
                    <a:pt x="433285" y="278307"/>
                  </a:lnTo>
                  <a:lnTo>
                    <a:pt x="431380" y="259524"/>
                  </a:lnTo>
                  <a:lnTo>
                    <a:pt x="431380" y="130962"/>
                  </a:lnTo>
                  <a:lnTo>
                    <a:pt x="494245" y="130962"/>
                  </a:lnTo>
                  <a:lnTo>
                    <a:pt x="494245" y="99047"/>
                  </a:lnTo>
                  <a:lnTo>
                    <a:pt x="431380" y="99047"/>
                  </a:lnTo>
                  <a:lnTo>
                    <a:pt x="431380" y="24765"/>
                  </a:lnTo>
                  <a:lnTo>
                    <a:pt x="398526" y="24765"/>
                  </a:lnTo>
                  <a:lnTo>
                    <a:pt x="393763" y="99047"/>
                  </a:lnTo>
                  <a:lnTo>
                    <a:pt x="357581" y="101434"/>
                  </a:lnTo>
                  <a:lnTo>
                    <a:pt x="357581" y="130962"/>
                  </a:lnTo>
                  <a:lnTo>
                    <a:pt x="391858" y="130962"/>
                  </a:lnTo>
                  <a:lnTo>
                    <a:pt x="391858" y="258572"/>
                  </a:lnTo>
                  <a:lnTo>
                    <a:pt x="395236" y="290195"/>
                  </a:lnTo>
                  <a:lnTo>
                    <a:pt x="406387" y="314706"/>
                  </a:lnTo>
                  <a:lnTo>
                    <a:pt x="426821" y="330568"/>
                  </a:lnTo>
                  <a:lnTo>
                    <a:pt x="458050" y="336194"/>
                  </a:lnTo>
                  <a:lnTo>
                    <a:pt x="469785" y="335445"/>
                  </a:lnTo>
                  <a:lnTo>
                    <a:pt x="481203" y="333336"/>
                  </a:lnTo>
                  <a:lnTo>
                    <a:pt x="492010" y="330174"/>
                  </a:lnTo>
                  <a:lnTo>
                    <a:pt x="501865" y="3261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6277523" y="1215662"/>
              <a:ext cx="196668" cy="242859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6" name="object 66"/>
          <p:cNvGrpSpPr/>
          <p:nvPr/>
        </p:nvGrpSpPr>
        <p:grpSpPr>
          <a:xfrm>
            <a:off x="16525002" y="1113756"/>
            <a:ext cx="984885" cy="344805"/>
            <a:chOff x="16525002" y="1113756"/>
            <a:chExt cx="984885" cy="344805"/>
          </a:xfrm>
        </p:grpSpPr>
        <p:sp>
          <p:nvSpPr>
            <p:cNvPr id="67" name="object 67"/>
            <p:cNvSpPr/>
            <p:nvPr/>
          </p:nvSpPr>
          <p:spPr>
            <a:xfrm>
              <a:off x="16525002" y="1113756"/>
              <a:ext cx="64769" cy="344805"/>
            </a:xfrm>
            <a:custGeom>
              <a:avLst/>
              <a:gdLst/>
              <a:ahLst/>
              <a:cxnLst/>
              <a:rect l="l" t="t" r="r" b="b"/>
              <a:pathLst>
                <a:path w="64769" h="344805">
                  <a:moveTo>
                    <a:pt x="39524" y="0"/>
                  </a:moveTo>
                  <a:lnTo>
                    <a:pt x="0" y="0"/>
                  </a:lnTo>
                  <a:lnTo>
                    <a:pt x="0" y="292383"/>
                  </a:lnTo>
                  <a:lnTo>
                    <a:pt x="2321" y="314630"/>
                  </a:lnTo>
                  <a:lnTo>
                    <a:pt x="9642" y="331074"/>
                  </a:lnTo>
                  <a:lnTo>
                    <a:pt x="22500" y="341268"/>
                  </a:lnTo>
                  <a:lnTo>
                    <a:pt x="41428" y="344765"/>
                  </a:lnTo>
                  <a:lnTo>
                    <a:pt x="51429" y="344765"/>
                  </a:lnTo>
                  <a:lnTo>
                    <a:pt x="58572" y="343336"/>
                  </a:lnTo>
                  <a:lnTo>
                    <a:pt x="64286" y="340479"/>
                  </a:lnTo>
                  <a:lnTo>
                    <a:pt x="59048" y="310955"/>
                  </a:lnTo>
                  <a:lnTo>
                    <a:pt x="55238" y="311907"/>
                  </a:lnTo>
                  <a:lnTo>
                    <a:pt x="44762" y="311907"/>
                  </a:lnTo>
                  <a:lnTo>
                    <a:pt x="39524" y="307622"/>
                  </a:lnTo>
                  <a:lnTo>
                    <a:pt x="395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6619955" y="1215662"/>
              <a:ext cx="170953" cy="242859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6824529" y="1215662"/>
              <a:ext cx="196668" cy="242859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7065473" y="1122330"/>
              <a:ext cx="231775" cy="336550"/>
            </a:xfrm>
            <a:custGeom>
              <a:avLst/>
              <a:gdLst/>
              <a:ahLst/>
              <a:cxnLst/>
              <a:rect l="l" t="t" r="r" b="b"/>
              <a:pathLst>
                <a:path w="231775" h="336550">
                  <a:moveTo>
                    <a:pt x="45720" y="99047"/>
                  </a:moveTo>
                  <a:lnTo>
                    <a:pt x="6197" y="99047"/>
                  </a:lnTo>
                  <a:lnTo>
                    <a:pt x="6197" y="330479"/>
                  </a:lnTo>
                  <a:lnTo>
                    <a:pt x="45720" y="330479"/>
                  </a:lnTo>
                  <a:lnTo>
                    <a:pt x="45720" y="99047"/>
                  </a:lnTo>
                  <a:close/>
                </a:path>
                <a:path w="231775" h="336550">
                  <a:moveTo>
                    <a:pt x="52387" y="25717"/>
                  </a:moveTo>
                  <a:lnTo>
                    <a:pt x="50431" y="15278"/>
                  </a:lnTo>
                  <a:lnTo>
                    <a:pt x="45008" y="7150"/>
                  </a:lnTo>
                  <a:lnTo>
                    <a:pt x="36715" y="1879"/>
                  </a:lnTo>
                  <a:lnTo>
                    <a:pt x="26200" y="0"/>
                  </a:lnTo>
                  <a:lnTo>
                    <a:pt x="15671" y="1879"/>
                  </a:lnTo>
                  <a:lnTo>
                    <a:pt x="7391" y="7150"/>
                  </a:lnTo>
                  <a:lnTo>
                    <a:pt x="1955" y="15278"/>
                  </a:lnTo>
                  <a:lnTo>
                    <a:pt x="0" y="25717"/>
                  </a:lnTo>
                  <a:lnTo>
                    <a:pt x="1955" y="36360"/>
                  </a:lnTo>
                  <a:lnTo>
                    <a:pt x="7391" y="44462"/>
                  </a:lnTo>
                  <a:lnTo>
                    <a:pt x="15671" y="49618"/>
                  </a:lnTo>
                  <a:lnTo>
                    <a:pt x="26200" y="51435"/>
                  </a:lnTo>
                  <a:lnTo>
                    <a:pt x="36715" y="49618"/>
                  </a:lnTo>
                  <a:lnTo>
                    <a:pt x="45008" y="44462"/>
                  </a:lnTo>
                  <a:lnTo>
                    <a:pt x="50431" y="36360"/>
                  </a:lnTo>
                  <a:lnTo>
                    <a:pt x="52387" y="25717"/>
                  </a:lnTo>
                  <a:close/>
                </a:path>
                <a:path w="231775" h="336550">
                  <a:moveTo>
                    <a:pt x="231673" y="326199"/>
                  </a:moveTo>
                  <a:lnTo>
                    <a:pt x="223570" y="298107"/>
                  </a:lnTo>
                  <a:lnTo>
                    <a:pt x="216598" y="300799"/>
                  </a:lnTo>
                  <a:lnTo>
                    <a:pt x="209880" y="302564"/>
                  </a:lnTo>
                  <a:lnTo>
                    <a:pt x="203352" y="303530"/>
                  </a:lnTo>
                  <a:lnTo>
                    <a:pt x="196913" y="303822"/>
                  </a:lnTo>
                  <a:lnTo>
                    <a:pt x="180276" y="300850"/>
                  </a:lnTo>
                  <a:lnTo>
                    <a:pt x="169227" y="292214"/>
                  </a:lnTo>
                  <a:lnTo>
                    <a:pt x="163093" y="278307"/>
                  </a:lnTo>
                  <a:lnTo>
                    <a:pt x="161201" y="259524"/>
                  </a:lnTo>
                  <a:lnTo>
                    <a:pt x="161201" y="130962"/>
                  </a:lnTo>
                  <a:lnTo>
                    <a:pt x="224053" y="130962"/>
                  </a:lnTo>
                  <a:lnTo>
                    <a:pt x="224053" y="99047"/>
                  </a:lnTo>
                  <a:lnTo>
                    <a:pt x="161201" y="99047"/>
                  </a:lnTo>
                  <a:lnTo>
                    <a:pt x="161201" y="24765"/>
                  </a:lnTo>
                  <a:lnTo>
                    <a:pt x="128333" y="24765"/>
                  </a:lnTo>
                  <a:lnTo>
                    <a:pt x="123571" y="99047"/>
                  </a:lnTo>
                  <a:lnTo>
                    <a:pt x="87388" y="101434"/>
                  </a:lnTo>
                  <a:lnTo>
                    <a:pt x="87388" y="130962"/>
                  </a:lnTo>
                  <a:lnTo>
                    <a:pt x="121666" y="130962"/>
                  </a:lnTo>
                  <a:lnTo>
                    <a:pt x="121666" y="258572"/>
                  </a:lnTo>
                  <a:lnTo>
                    <a:pt x="125044" y="290195"/>
                  </a:lnTo>
                  <a:lnTo>
                    <a:pt x="136194" y="314706"/>
                  </a:lnTo>
                  <a:lnTo>
                    <a:pt x="156629" y="330568"/>
                  </a:lnTo>
                  <a:lnTo>
                    <a:pt x="187858" y="336194"/>
                  </a:lnTo>
                  <a:lnTo>
                    <a:pt x="199593" y="335445"/>
                  </a:lnTo>
                  <a:lnTo>
                    <a:pt x="211023" y="333336"/>
                  </a:lnTo>
                  <a:lnTo>
                    <a:pt x="221818" y="330174"/>
                  </a:lnTo>
                  <a:lnTo>
                    <a:pt x="231673" y="3261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17312867" y="1215662"/>
              <a:ext cx="196668" cy="242859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/>
          <p:cNvSpPr/>
          <p:nvPr/>
        </p:nvSpPr>
        <p:spPr>
          <a:xfrm>
            <a:off x="9127376" y="1125670"/>
            <a:ext cx="440690" cy="333375"/>
          </a:xfrm>
          <a:custGeom>
            <a:avLst/>
            <a:gdLst/>
            <a:ahLst/>
            <a:cxnLst/>
            <a:rect l="l" t="t" r="r" b="b"/>
            <a:pathLst>
              <a:path w="440690" h="333375">
                <a:moveTo>
                  <a:pt x="216674" y="327139"/>
                </a:moveTo>
                <a:lnTo>
                  <a:pt x="139649" y="195237"/>
                </a:lnTo>
                <a:lnTo>
                  <a:pt x="137147" y="190957"/>
                </a:lnTo>
                <a:lnTo>
                  <a:pt x="165963" y="179400"/>
                </a:lnTo>
                <a:lnTo>
                  <a:pt x="185826" y="162852"/>
                </a:lnTo>
                <a:lnTo>
                  <a:pt x="188048" y="161010"/>
                </a:lnTo>
                <a:lnTo>
                  <a:pt x="202171" y="135572"/>
                </a:lnTo>
                <a:lnTo>
                  <a:pt x="207149" y="102857"/>
                </a:lnTo>
                <a:lnTo>
                  <a:pt x="199009" y="61569"/>
                </a:lnTo>
                <a:lnTo>
                  <a:pt x="186982" y="47142"/>
                </a:lnTo>
                <a:lnTo>
                  <a:pt x="176314" y="34340"/>
                </a:lnTo>
                <a:lnTo>
                  <a:pt x="167144" y="30378"/>
                </a:lnTo>
                <a:lnTo>
                  <a:pt x="167144" y="102857"/>
                </a:lnTo>
                <a:lnTo>
                  <a:pt x="162229" y="129108"/>
                </a:lnTo>
                <a:lnTo>
                  <a:pt x="147739" y="147853"/>
                </a:lnTo>
                <a:lnTo>
                  <a:pt x="124155" y="159105"/>
                </a:lnTo>
                <a:lnTo>
                  <a:pt x="91909" y="162852"/>
                </a:lnTo>
                <a:lnTo>
                  <a:pt x="40005" y="162852"/>
                </a:lnTo>
                <a:lnTo>
                  <a:pt x="40005" y="47142"/>
                </a:lnTo>
                <a:lnTo>
                  <a:pt x="91909" y="47142"/>
                </a:lnTo>
                <a:lnTo>
                  <a:pt x="124155" y="50088"/>
                </a:lnTo>
                <a:lnTo>
                  <a:pt x="147739" y="59639"/>
                </a:lnTo>
                <a:lnTo>
                  <a:pt x="162229" y="76873"/>
                </a:lnTo>
                <a:lnTo>
                  <a:pt x="167144" y="102857"/>
                </a:lnTo>
                <a:lnTo>
                  <a:pt x="167144" y="30378"/>
                </a:lnTo>
                <a:lnTo>
                  <a:pt x="141655" y="19354"/>
                </a:lnTo>
                <a:lnTo>
                  <a:pt x="97624" y="14757"/>
                </a:lnTo>
                <a:lnTo>
                  <a:pt x="0" y="14757"/>
                </a:lnTo>
                <a:lnTo>
                  <a:pt x="0" y="327139"/>
                </a:lnTo>
                <a:lnTo>
                  <a:pt x="40005" y="327139"/>
                </a:lnTo>
                <a:lnTo>
                  <a:pt x="40005" y="195237"/>
                </a:lnTo>
                <a:lnTo>
                  <a:pt x="96202" y="195237"/>
                </a:lnTo>
                <a:lnTo>
                  <a:pt x="171437" y="327139"/>
                </a:lnTo>
                <a:lnTo>
                  <a:pt x="216674" y="327139"/>
                </a:lnTo>
                <a:close/>
              </a:path>
              <a:path w="440690" h="333375">
                <a:moveTo>
                  <a:pt x="327291" y="23812"/>
                </a:moveTo>
                <a:lnTo>
                  <a:pt x="325526" y="14465"/>
                </a:lnTo>
                <a:lnTo>
                  <a:pt x="320624" y="6896"/>
                </a:lnTo>
                <a:lnTo>
                  <a:pt x="313232" y="1841"/>
                </a:lnTo>
                <a:lnTo>
                  <a:pt x="303961" y="0"/>
                </a:lnTo>
                <a:lnTo>
                  <a:pt x="294411" y="1841"/>
                </a:lnTo>
                <a:lnTo>
                  <a:pt x="286880" y="6896"/>
                </a:lnTo>
                <a:lnTo>
                  <a:pt x="281927" y="14465"/>
                </a:lnTo>
                <a:lnTo>
                  <a:pt x="280149" y="23812"/>
                </a:lnTo>
                <a:lnTo>
                  <a:pt x="281927" y="33147"/>
                </a:lnTo>
                <a:lnTo>
                  <a:pt x="286880" y="40716"/>
                </a:lnTo>
                <a:lnTo>
                  <a:pt x="294411" y="45770"/>
                </a:lnTo>
                <a:lnTo>
                  <a:pt x="303961" y="47612"/>
                </a:lnTo>
                <a:lnTo>
                  <a:pt x="313232" y="45770"/>
                </a:lnTo>
                <a:lnTo>
                  <a:pt x="320624" y="40716"/>
                </a:lnTo>
                <a:lnTo>
                  <a:pt x="325526" y="33147"/>
                </a:lnTo>
                <a:lnTo>
                  <a:pt x="327291" y="23812"/>
                </a:lnTo>
                <a:close/>
              </a:path>
              <a:path w="440690" h="333375">
                <a:moveTo>
                  <a:pt x="419201" y="23812"/>
                </a:moveTo>
                <a:lnTo>
                  <a:pt x="417423" y="14465"/>
                </a:lnTo>
                <a:lnTo>
                  <a:pt x="412470" y="6896"/>
                </a:lnTo>
                <a:lnTo>
                  <a:pt x="404939" y="1841"/>
                </a:lnTo>
                <a:lnTo>
                  <a:pt x="395389" y="0"/>
                </a:lnTo>
                <a:lnTo>
                  <a:pt x="386118" y="1841"/>
                </a:lnTo>
                <a:lnTo>
                  <a:pt x="378726" y="6896"/>
                </a:lnTo>
                <a:lnTo>
                  <a:pt x="373824" y="14465"/>
                </a:lnTo>
                <a:lnTo>
                  <a:pt x="372059" y="23812"/>
                </a:lnTo>
                <a:lnTo>
                  <a:pt x="373824" y="33147"/>
                </a:lnTo>
                <a:lnTo>
                  <a:pt x="378726" y="40716"/>
                </a:lnTo>
                <a:lnTo>
                  <a:pt x="386118" y="45770"/>
                </a:lnTo>
                <a:lnTo>
                  <a:pt x="395389" y="47612"/>
                </a:lnTo>
                <a:lnTo>
                  <a:pt x="404939" y="45770"/>
                </a:lnTo>
                <a:lnTo>
                  <a:pt x="412470" y="40716"/>
                </a:lnTo>
                <a:lnTo>
                  <a:pt x="417423" y="33147"/>
                </a:lnTo>
                <a:lnTo>
                  <a:pt x="419201" y="23812"/>
                </a:lnTo>
                <a:close/>
              </a:path>
              <a:path w="440690" h="333375">
                <a:moveTo>
                  <a:pt x="440626" y="95707"/>
                </a:moveTo>
                <a:lnTo>
                  <a:pt x="401104" y="95707"/>
                </a:lnTo>
                <a:lnTo>
                  <a:pt x="401104" y="259524"/>
                </a:lnTo>
                <a:lnTo>
                  <a:pt x="385749" y="277075"/>
                </a:lnTo>
                <a:lnTo>
                  <a:pt x="371106" y="289229"/>
                </a:lnTo>
                <a:lnTo>
                  <a:pt x="356108" y="296291"/>
                </a:lnTo>
                <a:lnTo>
                  <a:pt x="339674" y="298577"/>
                </a:lnTo>
                <a:lnTo>
                  <a:pt x="319976" y="294995"/>
                </a:lnTo>
                <a:lnTo>
                  <a:pt x="306336" y="283933"/>
                </a:lnTo>
                <a:lnTo>
                  <a:pt x="298424" y="264820"/>
                </a:lnTo>
                <a:lnTo>
                  <a:pt x="295859" y="237147"/>
                </a:lnTo>
                <a:lnTo>
                  <a:pt x="295859" y="95707"/>
                </a:lnTo>
                <a:lnTo>
                  <a:pt x="256336" y="95707"/>
                </a:lnTo>
                <a:lnTo>
                  <a:pt x="256336" y="242379"/>
                </a:lnTo>
                <a:lnTo>
                  <a:pt x="260527" y="281432"/>
                </a:lnTo>
                <a:lnTo>
                  <a:pt x="273418" y="309765"/>
                </a:lnTo>
                <a:lnTo>
                  <a:pt x="295516" y="327025"/>
                </a:lnTo>
                <a:lnTo>
                  <a:pt x="327291" y="332854"/>
                </a:lnTo>
                <a:lnTo>
                  <a:pt x="349643" y="329857"/>
                </a:lnTo>
                <a:lnTo>
                  <a:pt x="369316" y="321373"/>
                </a:lnTo>
                <a:lnTo>
                  <a:pt x="387032" y="308152"/>
                </a:lnTo>
                <a:lnTo>
                  <a:pt x="396189" y="298577"/>
                </a:lnTo>
                <a:lnTo>
                  <a:pt x="403479" y="290957"/>
                </a:lnTo>
                <a:lnTo>
                  <a:pt x="404914" y="290957"/>
                </a:lnTo>
                <a:lnTo>
                  <a:pt x="408241" y="327139"/>
                </a:lnTo>
                <a:lnTo>
                  <a:pt x="440626" y="327139"/>
                </a:lnTo>
                <a:lnTo>
                  <a:pt x="440626" y="290957"/>
                </a:lnTo>
                <a:lnTo>
                  <a:pt x="440626" y="957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3" name="object 73"/>
          <p:cNvGrpSpPr/>
          <p:nvPr/>
        </p:nvGrpSpPr>
        <p:grpSpPr>
          <a:xfrm>
            <a:off x="9621629" y="1113756"/>
            <a:ext cx="1328420" cy="344805"/>
            <a:chOff x="9621629" y="1113756"/>
            <a:chExt cx="1328420" cy="344805"/>
          </a:xfrm>
        </p:grpSpPr>
        <p:sp>
          <p:nvSpPr>
            <p:cNvPr id="74" name="object 74"/>
            <p:cNvSpPr/>
            <p:nvPr/>
          </p:nvSpPr>
          <p:spPr>
            <a:xfrm>
              <a:off x="9621629" y="1215662"/>
              <a:ext cx="183335" cy="242859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9847346" y="1113756"/>
              <a:ext cx="192405" cy="339090"/>
            </a:xfrm>
            <a:custGeom>
              <a:avLst/>
              <a:gdLst/>
              <a:ahLst/>
              <a:cxnLst/>
              <a:rect l="l" t="t" r="r" b="b"/>
              <a:pathLst>
                <a:path w="192404" h="339090">
                  <a:moveTo>
                    <a:pt x="39047" y="0"/>
                  </a:moveTo>
                  <a:lnTo>
                    <a:pt x="0" y="0"/>
                  </a:lnTo>
                  <a:lnTo>
                    <a:pt x="0" y="339050"/>
                  </a:lnTo>
                  <a:lnTo>
                    <a:pt x="39047" y="339050"/>
                  </a:lnTo>
                  <a:lnTo>
                    <a:pt x="39047" y="278097"/>
                  </a:lnTo>
                  <a:lnTo>
                    <a:pt x="81905" y="228097"/>
                  </a:lnTo>
                  <a:lnTo>
                    <a:pt x="149525" y="339050"/>
                  </a:lnTo>
                  <a:lnTo>
                    <a:pt x="192382" y="339050"/>
                  </a:lnTo>
                  <a:lnTo>
                    <a:pt x="105239" y="200954"/>
                  </a:lnTo>
                  <a:lnTo>
                    <a:pt x="182382" y="107620"/>
                  </a:lnTo>
                  <a:lnTo>
                    <a:pt x="138096" y="107620"/>
                  </a:lnTo>
                  <a:lnTo>
                    <a:pt x="40476" y="228573"/>
                  </a:lnTo>
                  <a:lnTo>
                    <a:pt x="39047" y="228573"/>
                  </a:lnTo>
                  <a:lnTo>
                    <a:pt x="3904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0060062" y="1215662"/>
              <a:ext cx="170953" cy="242859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0264636" y="1215662"/>
              <a:ext cx="196668" cy="242859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10505579" y="1122330"/>
              <a:ext cx="231775" cy="336550"/>
            </a:xfrm>
            <a:custGeom>
              <a:avLst/>
              <a:gdLst/>
              <a:ahLst/>
              <a:cxnLst/>
              <a:rect l="l" t="t" r="r" b="b"/>
              <a:pathLst>
                <a:path w="231775" h="336550">
                  <a:moveTo>
                    <a:pt x="45720" y="99047"/>
                  </a:moveTo>
                  <a:lnTo>
                    <a:pt x="6197" y="99047"/>
                  </a:lnTo>
                  <a:lnTo>
                    <a:pt x="6197" y="330479"/>
                  </a:lnTo>
                  <a:lnTo>
                    <a:pt x="45720" y="330479"/>
                  </a:lnTo>
                  <a:lnTo>
                    <a:pt x="45720" y="99047"/>
                  </a:lnTo>
                  <a:close/>
                </a:path>
                <a:path w="231775" h="336550">
                  <a:moveTo>
                    <a:pt x="52387" y="25717"/>
                  </a:moveTo>
                  <a:lnTo>
                    <a:pt x="50431" y="15278"/>
                  </a:lnTo>
                  <a:lnTo>
                    <a:pt x="45008" y="7150"/>
                  </a:lnTo>
                  <a:lnTo>
                    <a:pt x="36715" y="1879"/>
                  </a:lnTo>
                  <a:lnTo>
                    <a:pt x="26200" y="0"/>
                  </a:lnTo>
                  <a:lnTo>
                    <a:pt x="15671" y="1879"/>
                  </a:lnTo>
                  <a:lnTo>
                    <a:pt x="7391" y="7150"/>
                  </a:lnTo>
                  <a:lnTo>
                    <a:pt x="1955" y="15278"/>
                  </a:lnTo>
                  <a:lnTo>
                    <a:pt x="0" y="25717"/>
                  </a:lnTo>
                  <a:lnTo>
                    <a:pt x="1955" y="36360"/>
                  </a:lnTo>
                  <a:lnTo>
                    <a:pt x="7391" y="44462"/>
                  </a:lnTo>
                  <a:lnTo>
                    <a:pt x="15671" y="49618"/>
                  </a:lnTo>
                  <a:lnTo>
                    <a:pt x="26200" y="51435"/>
                  </a:lnTo>
                  <a:lnTo>
                    <a:pt x="36715" y="49618"/>
                  </a:lnTo>
                  <a:lnTo>
                    <a:pt x="45008" y="44462"/>
                  </a:lnTo>
                  <a:lnTo>
                    <a:pt x="50431" y="36360"/>
                  </a:lnTo>
                  <a:lnTo>
                    <a:pt x="52387" y="25717"/>
                  </a:lnTo>
                  <a:close/>
                </a:path>
                <a:path w="231775" h="336550">
                  <a:moveTo>
                    <a:pt x="231673" y="326199"/>
                  </a:moveTo>
                  <a:lnTo>
                    <a:pt x="223583" y="298107"/>
                  </a:lnTo>
                  <a:lnTo>
                    <a:pt x="216598" y="300799"/>
                  </a:lnTo>
                  <a:lnTo>
                    <a:pt x="209892" y="302564"/>
                  </a:lnTo>
                  <a:lnTo>
                    <a:pt x="203352" y="303530"/>
                  </a:lnTo>
                  <a:lnTo>
                    <a:pt x="196913" y="303822"/>
                  </a:lnTo>
                  <a:lnTo>
                    <a:pt x="180276" y="300850"/>
                  </a:lnTo>
                  <a:lnTo>
                    <a:pt x="169227" y="292214"/>
                  </a:lnTo>
                  <a:lnTo>
                    <a:pt x="163093" y="278307"/>
                  </a:lnTo>
                  <a:lnTo>
                    <a:pt x="161201" y="259524"/>
                  </a:lnTo>
                  <a:lnTo>
                    <a:pt x="161201" y="130962"/>
                  </a:lnTo>
                  <a:lnTo>
                    <a:pt x="224053" y="130962"/>
                  </a:lnTo>
                  <a:lnTo>
                    <a:pt x="224053" y="99047"/>
                  </a:lnTo>
                  <a:lnTo>
                    <a:pt x="161201" y="99047"/>
                  </a:lnTo>
                  <a:lnTo>
                    <a:pt x="161201" y="24765"/>
                  </a:lnTo>
                  <a:lnTo>
                    <a:pt x="128333" y="24765"/>
                  </a:lnTo>
                  <a:lnTo>
                    <a:pt x="123571" y="99047"/>
                  </a:lnTo>
                  <a:lnTo>
                    <a:pt x="87388" y="101434"/>
                  </a:lnTo>
                  <a:lnTo>
                    <a:pt x="87388" y="130962"/>
                  </a:lnTo>
                  <a:lnTo>
                    <a:pt x="121666" y="130962"/>
                  </a:lnTo>
                  <a:lnTo>
                    <a:pt x="121666" y="258572"/>
                  </a:lnTo>
                  <a:lnTo>
                    <a:pt x="125044" y="290195"/>
                  </a:lnTo>
                  <a:lnTo>
                    <a:pt x="136194" y="314706"/>
                  </a:lnTo>
                  <a:lnTo>
                    <a:pt x="156629" y="330568"/>
                  </a:lnTo>
                  <a:lnTo>
                    <a:pt x="187858" y="336194"/>
                  </a:lnTo>
                  <a:lnTo>
                    <a:pt x="199593" y="335445"/>
                  </a:lnTo>
                  <a:lnTo>
                    <a:pt x="211023" y="333336"/>
                  </a:lnTo>
                  <a:lnTo>
                    <a:pt x="221818" y="330174"/>
                  </a:lnTo>
                  <a:lnTo>
                    <a:pt x="231673" y="3261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10752831" y="1215662"/>
              <a:ext cx="196668" cy="242859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49376" y="0"/>
            <a:ext cx="0" cy="6807834"/>
          </a:xfrm>
          <a:custGeom>
            <a:avLst/>
            <a:gdLst/>
            <a:ahLst/>
            <a:cxnLst/>
            <a:rect l="l" t="t" r="r" b="b"/>
            <a:pathLst>
              <a:path w="0" h="6807834">
                <a:moveTo>
                  <a:pt x="0" y="0"/>
                </a:moveTo>
                <a:lnTo>
                  <a:pt x="0" y="6807384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429521" y="0"/>
            <a:ext cx="0" cy="6807834"/>
          </a:xfrm>
          <a:custGeom>
            <a:avLst/>
            <a:gdLst/>
            <a:ahLst/>
            <a:cxnLst/>
            <a:rect l="l" t="t" r="r" b="b"/>
            <a:pathLst>
              <a:path w="0" h="6807834">
                <a:moveTo>
                  <a:pt x="0" y="0"/>
                </a:moveTo>
                <a:lnTo>
                  <a:pt x="0" y="6807384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42219" y="629756"/>
            <a:ext cx="1286510" cy="233045"/>
            <a:chOff x="542219" y="629756"/>
            <a:chExt cx="1286510" cy="233045"/>
          </a:xfrm>
        </p:grpSpPr>
        <p:sp>
          <p:nvSpPr>
            <p:cNvPr id="5" name="object 5"/>
            <p:cNvSpPr/>
            <p:nvPr/>
          </p:nvSpPr>
          <p:spPr>
            <a:xfrm>
              <a:off x="542219" y="651247"/>
              <a:ext cx="233555" cy="2073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04376" y="639237"/>
              <a:ext cx="34925" cy="219710"/>
            </a:xfrm>
            <a:custGeom>
              <a:avLst/>
              <a:gdLst/>
              <a:ahLst/>
              <a:cxnLst/>
              <a:rect l="l" t="t" r="r" b="b"/>
              <a:pathLst>
                <a:path w="34925" h="219709">
                  <a:moveTo>
                    <a:pt x="30340" y="65736"/>
                  </a:moveTo>
                  <a:lnTo>
                    <a:pt x="4108" y="65736"/>
                  </a:lnTo>
                  <a:lnTo>
                    <a:pt x="4108" y="219333"/>
                  </a:lnTo>
                  <a:lnTo>
                    <a:pt x="30340" y="219333"/>
                  </a:lnTo>
                  <a:lnTo>
                    <a:pt x="30340" y="65736"/>
                  </a:lnTo>
                  <a:close/>
                </a:path>
                <a:path w="34925" h="219709">
                  <a:moveTo>
                    <a:pt x="27495" y="0"/>
                  </a:moveTo>
                  <a:lnTo>
                    <a:pt x="7269" y="0"/>
                  </a:lnTo>
                  <a:lnTo>
                    <a:pt x="0" y="6952"/>
                  </a:lnTo>
                  <a:lnTo>
                    <a:pt x="0" y="27495"/>
                  </a:lnTo>
                  <a:lnTo>
                    <a:pt x="7269" y="34132"/>
                  </a:lnTo>
                  <a:lnTo>
                    <a:pt x="27495" y="34132"/>
                  </a:lnTo>
                  <a:lnTo>
                    <a:pt x="34764" y="27495"/>
                  </a:lnTo>
                  <a:lnTo>
                    <a:pt x="34764" y="6952"/>
                  </a:lnTo>
                  <a:lnTo>
                    <a:pt x="274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70745" y="701182"/>
              <a:ext cx="121676" cy="1611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22035" y="633549"/>
              <a:ext cx="267782" cy="22881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24961" y="629756"/>
              <a:ext cx="277074" cy="2326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645965" y="633549"/>
              <a:ext cx="43180" cy="229235"/>
            </a:xfrm>
            <a:custGeom>
              <a:avLst/>
              <a:gdLst/>
              <a:ahLst/>
              <a:cxnLst/>
              <a:rect l="l" t="t" r="r" b="b"/>
              <a:pathLst>
                <a:path w="43180" h="229234">
                  <a:moveTo>
                    <a:pt x="26231" y="0"/>
                  </a:moveTo>
                  <a:lnTo>
                    <a:pt x="0" y="0"/>
                  </a:lnTo>
                  <a:lnTo>
                    <a:pt x="0" y="194049"/>
                  </a:lnTo>
                  <a:lnTo>
                    <a:pt x="1540" y="208815"/>
                  </a:lnTo>
                  <a:lnTo>
                    <a:pt x="6399" y="219728"/>
                  </a:lnTo>
                  <a:lnTo>
                    <a:pt x="14932" y="226493"/>
                  </a:lnTo>
                  <a:lnTo>
                    <a:pt x="27495" y="228814"/>
                  </a:lnTo>
                  <a:lnTo>
                    <a:pt x="34132" y="228814"/>
                  </a:lnTo>
                  <a:lnTo>
                    <a:pt x="38873" y="227866"/>
                  </a:lnTo>
                  <a:lnTo>
                    <a:pt x="42665" y="225970"/>
                  </a:lnTo>
                  <a:lnTo>
                    <a:pt x="39189" y="206375"/>
                  </a:lnTo>
                  <a:lnTo>
                    <a:pt x="36660" y="207007"/>
                  </a:lnTo>
                  <a:lnTo>
                    <a:pt x="29707" y="207007"/>
                  </a:lnTo>
                  <a:lnTo>
                    <a:pt x="26231" y="204163"/>
                  </a:lnTo>
                  <a:lnTo>
                    <a:pt x="2623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12081" y="704974"/>
              <a:ext cx="116619" cy="1535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914981" y="639237"/>
            <a:ext cx="937260" cy="290195"/>
            <a:chOff x="1914981" y="639237"/>
            <a:chExt cx="937260" cy="290195"/>
          </a:xfrm>
        </p:grpSpPr>
        <p:sp>
          <p:nvSpPr>
            <p:cNvPr id="13" name="object 13"/>
            <p:cNvSpPr/>
            <p:nvPr/>
          </p:nvSpPr>
          <p:spPr>
            <a:xfrm>
              <a:off x="1914981" y="653143"/>
              <a:ext cx="129261" cy="20921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076510" y="769131"/>
              <a:ext cx="73025" cy="20320"/>
            </a:xfrm>
            <a:custGeom>
              <a:avLst/>
              <a:gdLst/>
              <a:ahLst/>
              <a:cxnLst/>
              <a:rect l="l" t="t" r="r" b="b"/>
              <a:pathLst>
                <a:path w="73025" h="20320">
                  <a:moveTo>
                    <a:pt x="72689" y="0"/>
                  </a:moveTo>
                  <a:lnTo>
                    <a:pt x="0" y="0"/>
                  </a:lnTo>
                  <a:lnTo>
                    <a:pt x="0" y="20226"/>
                  </a:lnTo>
                  <a:lnTo>
                    <a:pt x="72689" y="20226"/>
                  </a:lnTo>
                  <a:lnTo>
                    <a:pt x="7268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169173" y="701182"/>
              <a:ext cx="113459" cy="16118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06336" y="701182"/>
              <a:ext cx="130525" cy="1611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67675" y="639237"/>
              <a:ext cx="34925" cy="219710"/>
            </a:xfrm>
            <a:custGeom>
              <a:avLst/>
              <a:gdLst/>
              <a:ahLst/>
              <a:cxnLst/>
              <a:rect l="l" t="t" r="r" b="b"/>
              <a:pathLst>
                <a:path w="34925" h="219709">
                  <a:moveTo>
                    <a:pt x="30340" y="65736"/>
                  </a:moveTo>
                  <a:lnTo>
                    <a:pt x="4108" y="65736"/>
                  </a:lnTo>
                  <a:lnTo>
                    <a:pt x="4108" y="219333"/>
                  </a:lnTo>
                  <a:lnTo>
                    <a:pt x="30340" y="219333"/>
                  </a:lnTo>
                  <a:lnTo>
                    <a:pt x="30340" y="65736"/>
                  </a:lnTo>
                  <a:close/>
                </a:path>
                <a:path w="34925" h="219709">
                  <a:moveTo>
                    <a:pt x="27495" y="0"/>
                  </a:moveTo>
                  <a:lnTo>
                    <a:pt x="7269" y="0"/>
                  </a:lnTo>
                  <a:lnTo>
                    <a:pt x="0" y="6952"/>
                  </a:lnTo>
                  <a:lnTo>
                    <a:pt x="0" y="27495"/>
                  </a:lnTo>
                  <a:lnTo>
                    <a:pt x="7269" y="34132"/>
                  </a:lnTo>
                  <a:lnTo>
                    <a:pt x="27495" y="34132"/>
                  </a:lnTo>
                  <a:lnTo>
                    <a:pt x="34764" y="27495"/>
                  </a:lnTo>
                  <a:lnTo>
                    <a:pt x="34764" y="6952"/>
                  </a:lnTo>
                  <a:lnTo>
                    <a:pt x="274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527091" y="655672"/>
              <a:ext cx="95760" cy="20669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646176" y="639237"/>
              <a:ext cx="34925" cy="219710"/>
            </a:xfrm>
            <a:custGeom>
              <a:avLst/>
              <a:gdLst/>
              <a:ahLst/>
              <a:cxnLst/>
              <a:rect l="l" t="t" r="r" b="b"/>
              <a:pathLst>
                <a:path w="34925" h="219709">
                  <a:moveTo>
                    <a:pt x="30340" y="65736"/>
                  </a:moveTo>
                  <a:lnTo>
                    <a:pt x="4108" y="65736"/>
                  </a:lnTo>
                  <a:lnTo>
                    <a:pt x="4108" y="219333"/>
                  </a:lnTo>
                  <a:lnTo>
                    <a:pt x="30340" y="219333"/>
                  </a:lnTo>
                  <a:lnTo>
                    <a:pt x="30340" y="65736"/>
                  </a:lnTo>
                  <a:close/>
                </a:path>
                <a:path w="34925" h="219709">
                  <a:moveTo>
                    <a:pt x="27495" y="0"/>
                  </a:moveTo>
                  <a:lnTo>
                    <a:pt x="7269" y="0"/>
                  </a:lnTo>
                  <a:lnTo>
                    <a:pt x="0" y="6952"/>
                  </a:lnTo>
                  <a:lnTo>
                    <a:pt x="0" y="27495"/>
                  </a:lnTo>
                  <a:lnTo>
                    <a:pt x="7269" y="34132"/>
                  </a:lnTo>
                  <a:lnTo>
                    <a:pt x="27495" y="34132"/>
                  </a:lnTo>
                  <a:lnTo>
                    <a:pt x="34764" y="27495"/>
                  </a:lnTo>
                  <a:lnTo>
                    <a:pt x="34764" y="6952"/>
                  </a:lnTo>
                  <a:lnTo>
                    <a:pt x="274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10396" y="701182"/>
              <a:ext cx="141270" cy="22818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546644" y="1017808"/>
            <a:ext cx="1283970" cy="209550"/>
            <a:chOff x="546644" y="1017808"/>
            <a:chExt cx="1283970" cy="209550"/>
          </a:xfrm>
        </p:grpSpPr>
        <p:sp>
          <p:nvSpPr>
            <p:cNvPr id="22" name="object 22"/>
            <p:cNvSpPr/>
            <p:nvPr/>
          </p:nvSpPr>
          <p:spPr>
            <a:xfrm>
              <a:off x="546644" y="1017808"/>
              <a:ext cx="131157" cy="20542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11618" y="1021601"/>
              <a:ext cx="113775" cy="2016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847421" y="1017808"/>
              <a:ext cx="279697" cy="2092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48452" y="1017808"/>
              <a:ext cx="131157" cy="20542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13426" y="1021601"/>
              <a:ext cx="113775" cy="2016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49229" y="1017808"/>
              <a:ext cx="129261" cy="20922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18059" y="1065847"/>
              <a:ext cx="212380" cy="15738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1875760" y="1065847"/>
            <a:ext cx="296545" cy="211454"/>
            <a:chOff x="1875760" y="1065847"/>
            <a:chExt cx="296545" cy="211454"/>
          </a:xfrm>
        </p:grpSpPr>
        <p:sp>
          <p:nvSpPr>
            <p:cNvPr id="30" name="object 30"/>
            <p:cNvSpPr/>
            <p:nvPr/>
          </p:nvSpPr>
          <p:spPr>
            <a:xfrm>
              <a:off x="1875760" y="1065847"/>
              <a:ext cx="212380" cy="15738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23790" y="1186891"/>
              <a:ext cx="48260" cy="90170"/>
            </a:xfrm>
            <a:custGeom>
              <a:avLst/>
              <a:gdLst/>
              <a:ahLst/>
              <a:cxnLst/>
              <a:rect l="l" t="t" r="r" b="b"/>
              <a:pathLst>
                <a:path w="48260" h="90169">
                  <a:moveTo>
                    <a:pt x="25915" y="0"/>
                  </a:moveTo>
                  <a:lnTo>
                    <a:pt x="18503" y="1264"/>
                  </a:lnTo>
                  <a:lnTo>
                    <a:pt x="12365" y="4898"/>
                  </a:lnTo>
                  <a:lnTo>
                    <a:pt x="8182" y="10666"/>
                  </a:lnTo>
                  <a:lnTo>
                    <a:pt x="6636" y="18330"/>
                  </a:lnTo>
                  <a:lnTo>
                    <a:pt x="8128" y="26261"/>
                  </a:lnTo>
                  <a:lnTo>
                    <a:pt x="12167" y="31999"/>
                  </a:lnTo>
                  <a:lnTo>
                    <a:pt x="18103" y="35485"/>
                  </a:lnTo>
                  <a:lnTo>
                    <a:pt x="25283" y="36660"/>
                  </a:lnTo>
                  <a:lnTo>
                    <a:pt x="27495" y="36660"/>
                  </a:lnTo>
                  <a:lnTo>
                    <a:pt x="28759" y="36344"/>
                  </a:lnTo>
                  <a:lnTo>
                    <a:pt x="26799" y="48324"/>
                  </a:lnTo>
                  <a:lnTo>
                    <a:pt x="21135" y="58941"/>
                  </a:lnTo>
                  <a:lnTo>
                    <a:pt x="12093" y="67899"/>
                  </a:lnTo>
                  <a:lnTo>
                    <a:pt x="0" y="74901"/>
                  </a:lnTo>
                  <a:lnTo>
                    <a:pt x="6320" y="90071"/>
                  </a:lnTo>
                  <a:lnTo>
                    <a:pt x="23772" y="80259"/>
                  </a:lnTo>
                  <a:lnTo>
                    <a:pt x="36897" y="66803"/>
                  </a:lnTo>
                  <a:lnTo>
                    <a:pt x="45164" y="50206"/>
                  </a:lnTo>
                  <a:lnTo>
                    <a:pt x="48038" y="30972"/>
                  </a:lnTo>
                  <a:lnTo>
                    <a:pt x="46537" y="17999"/>
                  </a:lnTo>
                  <a:lnTo>
                    <a:pt x="42191" y="8256"/>
                  </a:lnTo>
                  <a:lnTo>
                    <a:pt x="35238" y="2128"/>
                  </a:lnTo>
                  <a:lnTo>
                    <a:pt x="2591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2279599" y="1015912"/>
            <a:ext cx="26670" cy="207645"/>
          </a:xfrm>
          <a:custGeom>
            <a:avLst/>
            <a:gdLst/>
            <a:ahLst/>
            <a:cxnLst/>
            <a:rect l="l" t="t" r="r" b="b"/>
            <a:pathLst>
              <a:path w="26669" h="207644">
                <a:moveTo>
                  <a:pt x="26547" y="0"/>
                </a:moveTo>
                <a:lnTo>
                  <a:pt x="0" y="0"/>
                </a:lnTo>
                <a:lnTo>
                  <a:pt x="0" y="207323"/>
                </a:lnTo>
                <a:lnTo>
                  <a:pt x="26547" y="207323"/>
                </a:lnTo>
                <a:lnTo>
                  <a:pt x="26547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354817" y="1065847"/>
            <a:ext cx="123256" cy="15738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4" name="object 34"/>
          <p:cNvGrpSpPr/>
          <p:nvPr/>
        </p:nvGrpSpPr>
        <p:grpSpPr>
          <a:xfrm>
            <a:off x="2523078" y="1065846"/>
            <a:ext cx="447675" cy="161290"/>
            <a:chOff x="2523078" y="1065846"/>
            <a:chExt cx="447675" cy="161290"/>
          </a:xfrm>
        </p:grpSpPr>
        <p:sp>
          <p:nvSpPr>
            <p:cNvPr id="35" name="object 35"/>
            <p:cNvSpPr/>
            <p:nvPr/>
          </p:nvSpPr>
          <p:spPr>
            <a:xfrm>
              <a:off x="2523078" y="1065847"/>
              <a:ext cx="123256" cy="15738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681794" y="1065846"/>
              <a:ext cx="130525" cy="1611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847463" y="1065847"/>
              <a:ext cx="123256" cy="15738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325061" y="1459508"/>
            <a:ext cx="224790" cy="130810"/>
            <a:chOff x="1325061" y="1459508"/>
            <a:chExt cx="224790" cy="130810"/>
          </a:xfrm>
        </p:grpSpPr>
        <p:sp>
          <p:nvSpPr>
            <p:cNvPr id="39" name="object 39"/>
            <p:cNvSpPr/>
            <p:nvPr/>
          </p:nvSpPr>
          <p:spPr>
            <a:xfrm>
              <a:off x="1325061" y="1466538"/>
              <a:ext cx="87690" cy="12136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433768" y="1459508"/>
              <a:ext cx="20955" cy="128905"/>
            </a:xfrm>
            <a:custGeom>
              <a:avLst/>
              <a:gdLst/>
              <a:ahLst/>
              <a:cxnLst/>
              <a:rect l="l" t="t" r="r" b="b"/>
              <a:pathLst>
                <a:path w="20955" h="128905">
                  <a:moveTo>
                    <a:pt x="17760" y="38480"/>
                  </a:moveTo>
                  <a:lnTo>
                    <a:pt x="2404" y="38480"/>
                  </a:lnTo>
                  <a:lnTo>
                    <a:pt x="2404" y="128391"/>
                  </a:lnTo>
                  <a:lnTo>
                    <a:pt x="17760" y="128391"/>
                  </a:lnTo>
                  <a:lnTo>
                    <a:pt x="17760" y="38480"/>
                  </a:lnTo>
                  <a:close/>
                </a:path>
                <a:path w="20955" h="128905">
                  <a:moveTo>
                    <a:pt x="16095" y="0"/>
                  </a:moveTo>
                  <a:lnTo>
                    <a:pt x="4255" y="0"/>
                  </a:lnTo>
                  <a:lnTo>
                    <a:pt x="0" y="4070"/>
                  </a:lnTo>
                  <a:lnTo>
                    <a:pt x="0" y="16095"/>
                  </a:lnTo>
                  <a:lnTo>
                    <a:pt x="4255" y="19980"/>
                  </a:lnTo>
                  <a:lnTo>
                    <a:pt x="16095" y="19980"/>
                  </a:lnTo>
                  <a:lnTo>
                    <a:pt x="20350" y="16095"/>
                  </a:lnTo>
                  <a:lnTo>
                    <a:pt x="20350" y="4070"/>
                  </a:lnTo>
                  <a:lnTo>
                    <a:pt x="160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473358" y="1495768"/>
              <a:ext cx="76405" cy="9435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1610259" y="1459508"/>
            <a:ext cx="436245" cy="130810"/>
            <a:chOff x="1610259" y="1459508"/>
            <a:chExt cx="436245" cy="130810"/>
          </a:xfrm>
        </p:grpSpPr>
        <p:sp>
          <p:nvSpPr>
            <p:cNvPr id="43" name="object 43"/>
            <p:cNvSpPr/>
            <p:nvPr/>
          </p:nvSpPr>
          <p:spPr>
            <a:xfrm>
              <a:off x="1610259" y="1459508"/>
              <a:ext cx="105006" cy="12839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740445" y="1495768"/>
              <a:ext cx="72150" cy="9213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836960" y="1459508"/>
              <a:ext cx="20955" cy="128905"/>
            </a:xfrm>
            <a:custGeom>
              <a:avLst/>
              <a:gdLst/>
              <a:ahLst/>
              <a:cxnLst/>
              <a:rect l="l" t="t" r="r" b="b"/>
              <a:pathLst>
                <a:path w="20955" h="128905">
                  <a:moveTo>
                    <a:pt x="17760" y="38480"/>
                  </a:moveTo>
                  <a:lnTo>
                    <a:pt x="2405" y="38480"/>
                  </a:lnTo>
                  <a:lnTo>
                    <a:pt x="2405" y="128391"/>
                  </a:lnTo>
                  <a:lnTo>
                    <a:pt x="17760" y="128391"/>
                  </a:lnTo>
                  <a:lnTo>
                    <a:pt x="17760" y="38480"/>
                  </a:lnTo>
                  <a:close/>
                </a:path>
                <a:path w="20955" h="128905">
                  <a:moveTo>
                    <a:pt x="16095" y="0"/>
                  </a:moveTo>
                  <a:lnTo>
                    <a:pt x="4255" y="0"/>
                  </a:lnTo>
                  <a:lnTo>
                    <a:pt x="0" y="4070"/>
                  </a:lnTo>
                  <a:lnTo>
                    <a:pt x="0" y="16095"/>
                  </a:lnTo>
                  <a:lnTo>
                    <a:pt x="4255" y="19980"/>
                  </a:lnTo>
                  <a:lnTo>
                    <a:pt x="16095" y="19980"/>
                  </a:lnTo>
                  <a:lnTo>
                    <a:pt x="20350" y="16095"/>
                  </a:lnTo>
                  <a:lnTo>
                    <a:pt x="20350" y="4070"/>
                  </a:lnTo>
                  <a:lnTo>
                    <a:pt x="160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876550" y="1495768"/>
              <a:ext cx="76405" cy="9435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974212" y="1495768"/>
              <a:ext cx="72150" cy="9213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533470" y="1453958"/>
            <a:ext cx="2145665" cy="371475"/>
            <a:chOff x="533470" y="1453958"/>
            <a:chExt cx="2145665" cy="371475"/>
          </a:xfrm>
        </p:grpSpPr>
        <p:sp>
          <p:nvSpPr>
            <p:cNvPr id="49" name="object 49"/>
            <p:cNvSpPr/>
            <p:nvPr/>
          </p:nvSpPr>
          <p:spPr>
            <a:xfrm>
              <a:off x="2105933" y="1456178"/>
              <a:ext cx="78810" cy="133941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211736" y="1460803"/>
              <a:ext cx="71595" cy="129316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311119" y="1453958"/>
              <a:ext cx="191791" cy="13616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524166" y="1495768"/>
              <a:ext cx="72150" cy="9213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33470" y="1458583"/>
              <a:ext cx="2145240" cy="366458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132852" y="249665"/>
            <a:ext cx="0" cy="6347460"/>
          </a:xfrm>
          <a:custGeom>
            <a:avLst/>
            <a:gdLst/>
            <a:ahLst/>
            <a:cxnLst/>
            <a:rect l="l" t="t" r="r" b="b"/>
            <a:pathLst>
              <a:path w="0" h="6347459">
                <a:moveTo>
                  <a:pt x="0" y="0"/>
                </a:moveTo>
                <a:lnTo>
                  <a:pt x="0" y="6346993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50937" y="6674532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0" y="0"/>
                </a:moveTo>
                <a:lnTo>
                  <a:pt x="19641543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9971204" y="210723"/>
            <a:ext cx="0" cy="6347460"/>
          </a:xfrm>
          <a:custGeom>
            <a:avLst/>
            <a:gdLst/>
            <a:ahLst/>
            <a:cxnLst/>
            <a:rect l="l" t="t" r="r" b="b"/>
            <a:pathLst>
              <a:path w="0" h="6347459">
                <a:moveTo>
                  <a:pt x="0" y="6346993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211575" y="132849"/>
            <a:ext cx="19641820" cy="0"/>
          </a:xfrm>
          <a:custGeom>
            <a:avLst/>
            <a:gdLst/>
            <a:ahLst/>
            <a:cxnLst/>
            <a:rect l="l" t="t" r="r" b="b"/>
            <a:pathLst>
              <a:path w="19641820" h="0">
                <a:moveTo>
                  <a:pt x="19641543" y="0"/>
                </a:move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32852" y="6635593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0"/>
                </a:moveTo>
                <a:lnTo>
                  <a:pt x="0" y="38940"/>
                </a:lnTo>
                <a:lnTo>
                  <a:pt x="39366" y="3894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9931839" y="6635593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38940"/>
                </a:moveTo>
                <a:lnTo>
                  <a:pt x="39366" y="38940"/>
                </a:lnTo>
                <a:lnTo>
                  <a:pt x="39366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9931839" y="13285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366" y="38940"/>
                </a:moveTo>
                <a:lnTo>
                  <a:pt x="39366" y="0"/>
                </a:lnTo>
                <a:lnTo>
                  <a:pt x="0" y="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32852" y="132850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366" y="0"/>
                </a:moveTo>
                <a:lnTo>
                  <a:pt x="0" y="0"/>
                </a:lnTo>
                <a:lnTo>
                  <a:pt x="0" y="38940"/>
                </a:lnTo>
              </a:path>
            </a:pathLst>
          </a:custGeom>
          <a:ln w="11221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2020-09-30T07:22:36Z</dcterms:created>
  <dcterms:modified xsi:type="dcterms:W3CDTF">2020-09-30T07:22:36Z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