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1417300" cy="5492750"/>
  <p:notesSz cx="11417300" cy="5492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56297" y="1702752"/>
            <a:ext cx="9704705" cy="1153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12595" y="3075940"/>
            <a:ext cx="7992110" cy="13731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70865" y="1263332"/>
            <a:ext cx="4966525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79909" y="1263332"/>
            <a:ext cx="4966525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1255375" cy="5333365"/>
          </a:xfrm>
          <a:custGeom>
            <a:avLst/>
            <a:gdLst/>
            <a:ahLst/>
            <a:cxnLst/>
            <a:rect l="l" t="t" r="r" b="b"/>
            <a:pathLst>
              <a:path w="11255375" h="5333365">
                <a:moveTo>
                  <a:pt x="0" y="5333301"/>
                </a:moveTo>
                <a:lnTo>
                  <a:pt x="11255298" y="5333301"/>
                </a:lnTo>
                <a:lnTo>
                  <a:pt x="11255298" y="0"/>
                </a:lnTo>
                <a:lnTo>
                  <a:pt x="0" y="0"/>
                </a:lnTo>
                <a:lnTo>
                  <a:pt x="0" y="5333301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70865" y="219710"/>
            <a:ext cx="10275570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70865" y="1263332"/>
            <a:ext cx="10275570" cy="3625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81882" y="5108257"/>
            <a:ext cx="3653536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70865" y="5108257"/>
            <a:ext cx="262597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220456" y="5108257"/>
            <a:ext cx="2625979" cy="2746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5.png"/><Relationship Id="rId13" Type="http://schemas.openxmlformats.org/officeDocument/2006/relationships/image" Target="../media/image1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549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760" y="5339643"/>
            <a:ext cx="10887710" cy="0"/>
          </a:xfrm>
          <a:custGeom>
            <a:avLst/>
            <a:gdLst/>
            <a:ahLst/>
            <a:cxnLst/>
            <a:rect l="l" t="t" r="r" b="b"/>
            <a:pathLst>
              <a:path w="10887710" h="0">
                <a:moveTo>
                  <a:pt x="0" y="0"/>
                </a:moveTo>
                <a:lnTo>
                  <a:pt x="10887278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1261649" y="239813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960" y="150343"/>
            <a:ext cx="10887710" cy="0"/>
          </a:xfrm>
          <a:custGeom>
            <a:avLst/>
            <a:gdLst/>
            <a:ahLst/>
            <a:cxnLst/>
            <a:rect l="l" t="t" r="r" b="b"/>
            <a:pathLst>
              <a:path w="10887710" h="0">
                <a:moveTo>
                  <a:pt x="10887278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529490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729"/>
                </a:lnTo>
                <a:lnTo>
                  <a:pt x="44805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1216850" y="529490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729"/>
                </a:moveTo>
                <a:lnTo>
                  <a:pt x="44792" y="44729"/>
                </a:lnTo>
                <a:lnTo>
                  <a:pt x="44792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1216850" y="150341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792" y="44742"/>
                </a:moveTo>
                <a:lnTo>
                  <a:pt x="44792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1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805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786349" y="0"/>
            <a:ext cx="0" cy="5346065"/>
          </a:xfrm>
          <a:custGeom>
            <a:avLst/>
            <a:gdLst/>
            <a:ahLst/>
            <a:cxnLst/>
            <a:rect l="l" t="t" r="r" b="b"/>
            <a:pathLst>
              <a:path w="0" h="5346065">
                <a:moveTo>
                  <a:pt x="0" y="0"/>
                </a:moveTo>
                <a:lnTo>
                  <a:pt x="0" y="5346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566349" y="0"/>
            <a:ext cx="0" cy="5346065"/>
          </a:xfrm>
          <a:custGeom>
            <a:avLst/>
            <a:gdLst/>
            <a:ahLst/>
            <a:cxnLst/>
            <a:rect l="l" t="t" r="r" b="b"/>
            <a:pathLst>
              <a:path w="0" h="5346065">
                <a:moveTo>
                  <a:pt x="0" y="0"/>
                </a:moveTo>
                <a:lnTo>
                  <a:pt x="0" y="5346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41700" y="622840"/>
            <a:ext cx="1196975" cy="215900"/>
            <a:chOff x="541700" y="622840"/>
            <a:chExt cx="1196975" cy="215900"/>
          </a:xfrm>
        </p:grpSpPr>
        <p:sp>
          <p:nvSpPr>
            <p:cNvPr id="13" name="object 13"/>
            <p:cNvSpPr/>
            <p:nvPr/>
          </p:nvSpPr>
          <p:spPr>
            <a:xfrm>
              <a:off x="541700" y="642761"/>
              <a:ext cx="216500" cy="1921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85211" y="631629"/>
              <a:ext cx="32384" cy="203835"/>
            </a:xfrm>
            <a:custGeom>
              <a:avLst/>
              <a:gdLst/>
              <a:ahLst/>
              <a:cxnLst/>
              <a:rect l="l" t="t" r="r" b="b"/>
              <a:pathLst>
                <a:path w="32384" h="203834">
                  <a:moveTo>
                    <a:pt x="28124" y="60936"/>
                  </a:moveTo>
                  <a:lnTo>
                    <a:pt x="3808" y="60936"/>
                  </a:lnTo>
                  <a:lnTo>
                    <a:pt x="3808" y="203316"/>
                  </a:lnTo>
                  <a:lnTo>
                    <a:pt x="28124" y="203316"/>
                  </a:lnTo>
                  <a:lnTo>
                    <a:pt x="28124" y="60936"/>
                  </a:lnTo>
                  <a:close/>
                </a:path>
                <a:path w="32384" h="203834">
                  <a:moveTo>
                    <a:pt x="25487" y="0"/>
                  </a:moveTo>
                  <a:lnTo>
                    <a:pt x="6738" y="0"/>
                  </a:lnTo>
                  <a:lnTo>
                    <a:pt x="0" y="6445"/>
                  </a:lnTo>
                  <a:lnTo>
                    <a:pt x="0" y="25487"/>
                  </a:lnTo>
                  <a:lnTo>
                    <a:pt x="6738" y="31640"/>
                  </a:lnTo>
                  <a:lnTo>
                    <a:pt x="25487" y="31640"/>
                  </a:lnTo>
                  <a:lnTo>
                    <a:pt x="32225" y="25487"/>
                  </a:lnTo>
                  <a:lnTo>
                    <a:pt x="32225" y="6445"/>
                  </a:lnTo>
                  <a:lnTo>
                    <a:pt x="25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47319" y="689050"/>
              <a:ext cx="112790" cy="14941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987942" y="626356"/>
              <a:ext cx="248696" cy="21210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69685" y="622840"/>
              <a:ext cx="257778" cy="21562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568772" y="626356"/>
              <a:ext cx="40005" cy="212725"/>
            </a:xfrm>
            <a:custGeom>
              <a:avLst/>
              <a:gdLst/>
              <a:ahLst/>
              <a:cxnLst/>
              <a:rect l="l" t="t" r="r" b="b"/>
              <a:pathLst>
                <a:path w="40005" h="212725">
                  <a:moveTo>
                    <a:pt x="24315" y="0"/>
                  </a:moveTo>
                  <a:lnTo>
                    <a:pt x="0" y="0"/>
                  </a:lnTo>
                  <a:lnTo>
                    <a:pt x="0" y="179879"/>
                  </a:lnTo>
                  <a:lnTo>
                    <a:pt x="1428" y="193566"/>
                  </a:lnTo>
                  <a:lnTo>
                    <a:pt x="5932" y="203683"/>
                  </a:lnTo>
                  <a:lnTo>
                    <a:pt x="13842" y="209954"/>
                  </a:lnTo>
                  <a:lnTo>
                    <a:pt x="25487" y="212105"/>
                  </a:lnTo>
                  <a:lnTo>
                    <a:pt x="31640" y="212105"/>
                  </a:lnTo>
                  <a:lnTo>
                    <a:pt x="36034" y="211226"/>
                  </a:lnTo>
                  <a:lnTo>
                    <a:pt x="39550" y="209468"/>
                  </a:lnTo>
                  <a:lnTo>
                    <a:pt x="36327" y="191305"/>
                  </a:lnTo>
                  <a:lnTo>
                    <a:pt x="33983" y="191891"/>
                  </a:lnTo>
                  <a:lnTo>
                    <a:pt x="27538" y="191891"/>
                  </a:lnTo>
                  <a:lnTo>
                    <a:pt x="24315" y="189254"/>
                  </a:lnTo>
                  <a:lnTo>
                    <a:pt x="2431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630470" y="692565"/>
              <a:ext cx="108103" cy="14238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818523" y="631629"/>
            <a:ext cx="871855" cy="269240"/>
            <a:chOff x="1818523" y="631629"/>
            <a:chExt cx="871855" cy="269240"/>
          </a:xfrm>
        </p:grpSpPr>
        <p:sp>
          <p:nvSpPr>
            <p:cNvPr id="21" name="object 21"/>
            <p:cNvSpPr/>
            <p:nvPr/>
          </p:nvSpPr>
          <p:spPr>
            <a:xfrm>
              <a:off x="1818523" y="644519"/>
              <a:ext cx="119822" cy="1939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68715" y="689050"/>
              <a:ext cx="191770" cy="149860"/>
            </a:xfrm>
            <a:custGeom>
              <a:avLst/>
              <a:gdLst/>
              <a:ahLst/>
              <a:cxnLst/>
              <a:rect l="l" t="t" r="r" b="b"/>
              <a:pathLst>
                <a:path w="191769" h="149859">
                  <a:moveTo>
                    <a:pt x="67386" y="62992"/>
                  </a:moveTo>
                  <a:lnTo>
                    <a:pt x="0" y="62992"/>
                  </a:lnTo>
                  <a:lnTo>
                    <a:pt x="0" y="81737"/>
                  </a:lnTo>
                  <a:lnTo>
                    <a:pt x="67386" y="81737"/>
                  </a:lnTo>
                  <a:lnTo>
                    <a:pt x="67386" y="62992"/>
                  </a:lnTo>
                  <a:close/>
                </a:path>
                <a:path w="191769" h="149859">
                  <a:moveTo>
                    <a:pt x="191541" y="106934"/>
                  </a:moveTo>
                  <a:lnTo>
                    <a:pt x="164109" y="70065"/>
                  </a:lnTo>
                  <a:lnTo>
                    <a:pt x="135636" y="58991"/>
                  </a:lnTo>
                  <a:lnTo>
                    <a:pt x="126098" y="53949"/>
                  </a:lnTo>
                  <a:lnTo>
                    <a:pt x="119913" y="47637"/>
                  </a:lnTo>
                  <a:lnTo>
                    <a:pt x="117716" y="39268"/>
                  </a:lnTo>
                  <a:lnTo>
                    <a:pt x="119240" y="31610"/>
                  </a:lnTo>
                  <a:lnTo>
                    <a:pt x="123939" y="25057"/>
                  </a:lnTo>
                  <a:lnTo>
                    <a:pt x="132054" y="20472"/>
                  </a:lnTo>
                  <a:lnTo>
                    <a:pt x="143789" y="18757"/>
                  </a:lnTo>
                  <a:lnTo>
                    <a:pt x="152831" y="19507"/>
                  </a:lnTo>
                  <a:lnTo>
                    <a:pt x="161188" y="21717"/>
                  </a:lnTo>
                  <a:lnTo>
                    <a:pt x="169049" y="25311"/>
                  </a:lnTo>
                  <a:lnTo>
                    <a:pt x="176606" y="30175"/>
                  </a:lnTo>
                  <a:lnTo>
                    <a:pt x="187731" y="16116"/>
                  </a:lnTo>
                  <a:lnTo>
                    <a:pt x="178638" y="9652"/>
                  </a:lnTo>
                  <a:lnTo>
                    <a:pt x="168148" y="4546"/>
                  </a:lnTo>
                  <a:lnTo>
                    <a:pt x="156387" y="1206"/>
                  </a:lnTo>
                  <a:lnTo>
                    <a:pt x="143497" y="0"/>
                  </a:lnTo>
                  <a:lnTo>
                    <a:pt x="122707" y="3111"/>
                  </a:lnTo>
                  <a:lnTo>
                    <a:pt x="107238" y="11645"/>
                  </a:lnTo>
                  <a:lnTo>
                    <a:pt x="97599" y="24472"/>
                  </a:lnTo>
                  <a:lnTo>
                    <a:pt x="94284" y="40436"/>
                  </a:lnTo>
                  <a:lnTo>
                    <a:pt x="97815" y="55702"/>
                  </a:lnTo>
                  <a:lnTo>
                    <a:pt x="107200" y="67017"/>
                  </a:lnTo>
                  <a:lnTo>
                    <a:pt x="120599" y="75374"/>
                  </a:lnTo>
                  <a:lnTo>
                    <a:pt x="136169" y="81737"/>
                  </a:lnTo>
                  <a:lnTo>
                    <a:pt x="147955" y="86321"/>
                  </a:lnTo>
                  <a:lnTo>
                    <a:pt x="158178" y="91770"/>
                  </a:lnTo>
                  <a:lnTo>
                    <a:pt x="165379" y="98882"/>
                  </a:lnTo>
                  <a:lnTo>
                    <a:pt x="168109" y="108407"/>
                  </a:lnTo>
                  <a:lnTo>
                    <a:pt x="166395" y="117030"/>
                  </a:lnTo>
                  <a:lnTo>
                    <a:pt x="161226" y="124002"/>
                  </a:lnTo>
                  <a:lnTo>
                    <a:pt x="152539" y="128676"/>
                  </a:lnTo>
                  <a:lnTo>
                    <a:pt x="140271" y="130378"/>
                  </a:lnTo>
                  <a:lnTo>
                    <a:pt x="127901" y="129387"/>
                  </a:lnTo>
                  <a:lnTo>
                    <a:pt x="116916" y="126453"/>
                  </a:lnTo>
                  <a:lnTo>
                    <a:pt x="106908" y="121602"/>
                  </a:lnTo>
                  <a:lnTo>
                    <a:pt x="97497" y="114846"/>
                  </a:lnTo>
                  <a:lnTo>
                    <a:pt x="86372" y="128905"/>
                  </a:lnTo>
                  <a:lnTo>
                    <a:pt x="97294" y="137553"/>
                  </a:lnTo>
                  <a:lnTo>
                    <a:pt x="110020" y="143992"/>
                  </a:lnTo>
                  <a:lnTo>
                    <a:pt x="124193" y="148031"/>
                  </a:lnTo>
                  <a:lnTo>
                    <a:pt x="139395" y="149415"/>
                  </a:lnTo>
                  <a:lnTo>
                    <a:pt x="161759" y="146037"/>
                  </a:lnTo>
                  <a:lnTo>
                    <a:pt x="178104" y="136855"/>
                  </a:lnTo>
                  <a:lnTo>
                    <a:pt x="188137" y="123342"/>
                  </a:lnTo>
                  <a:lnTo>
                    <a:pt x="191541" y="10693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182677" y="689050"/>
              <a:ext cx="120994" cy="14941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32703" y="631629"/>
              <a:ext cx="32384" cy="203835"/>
            </a:xfrm>
            <a:custGeom>
              <a:avLst/>
              <a:gdLst/>
              <a:ahLst/>
              <a:cxnLst/>
              <a:rect l="l" t="t" r="r" b="b"/>
              <a:pathLst>
                <a:path w="32385" h="203834">
                  <a:moveTo>
                    <a:pt x="28124" y="60936"/>
                  </a:moveTo>
                  <a:lnTo>
                    <a:pt x="3808" y="60936"/>
                  </a:lnTo>
                  <a:lnTo>
                    <a:pt x="3808" y="203316"/>
                  </a:lnTo>
                  <a:lnTo>
                    <a:pt x="28124" y="203316"/>
                  </a:lnTo>
                  <a:lnTo>
                    <a:pt x="28124" y="60936"/>
                  </a:lnTo>
                  <a:close/>
                </a:path>
                <a:path w="32385" h="203834">
                  <a:moveTo>
                    <a:pt x="25487" y="0"/>
                  </a:moveTo>
                  <a:lnTo>
                    <a:pt x="6738" y="0"/>
                  </a:lnTo>
                  <a:lnTo>
                    <a:pt x="0" y="6445"/>
                  </a:lnTo>
                  <a:lnTo>
                    <a:pt x="0" y="25487"/>
                  </a:lnTo>
                  <a:lnTo>
                    <a:pt x="6738" y="31640"/>
                  </a:lnTo>
                  <a:lnTo>
                    <a:pt x="25487" y="31640"/>
                  </a:lnTo>
                  <a:lnTo>
                    <a:pt x="32225" y="25487"/>
                  </a:lnTo>
                  <a:lnTo>
                    <a:pt x="32225" y="6445"/>
                  </a:lnTo>
                  <a:lnTo>
                    <a:pt x="25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388367" y="646863"/>
              <a:ext cx="88767" cy="19159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499195" y="631629"/>
              <a:ext cx="32384" cy="203835"/>
            </a:xfrm>
            <a:custGeom>
              <a:avLst/>
              <a:gdLst/>
              <a:ahLst/>
              <a:cxnLst/>
              <a:rect l="l" t="t" r="r" b="b"/>
              <a:pathLst>
                <a:path w="32385" h="203834">
                  <a:moveTo>
                    <a:pt x="28124" y="60936"/>
                  </a:moveTo>
                  <a:lnTo>
                    <a:pt x="3808" y="60936"/>
                  </a:lnTo>
                  <a:lnTo>
                    <a:pt x="3808" y="203316"/>
                  </a:lnTo>
                  <a:lnTo>
                    <a:pt x="28124" y="203316"/>
                  </a:lnTo>
                  <a:lnTo>
                    <a:pt x="28124" y="60936"/>
                  </a:lnTo>
                  <a:close/>
                </a:path>
                <a:path w="32385" h="203834">
                  <a:moveTo>
                    <a:pt x="25487" y="0"/>
                  </a:moveTo>
                  <a:lnTo>
                    <a:pt x="6738" y="0"/>
                  </a:lnTo>
                  <a:lnTo>
                    <a:pt x="0" y="6445"/>
                  </a:lnTo>
                  <a:lnTo>
                    <a:pt x="0" y="25487"/>
                  </a:lnTo>
                  <a:lnTo>
                    <a:pt x="6738" y="31640"/>
                  </a:lnTo>
                  <a:lnTo>
                    <a:pt x="25487" y="31640"/>
                  </a:lnTo>
                  <a:lnTo>
                    <a:pt x="32225" y="25487"/>
                  </a:lnTo>
                  <a:lnTo>
                    <a:pt x="32225" y="6445"/>
                  </a:lnTo>
                  <a:lnTo>
                    <a:pt x="25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559223" y="689050"/>
              <a:ext cx="130954" cy="21151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535840" y="980796"/>
            <a:ext cx="358775" cy="242570"/>
            <a:chOff x="535840" y="980796"/>
            <a:chExt cx="358775" cy="242570"/>
          </a:xfrm>
        </p:grpSpPr>
        <p:sp>
          <p:nvSpPr>
            <p:cNvPr id="29" name="object 29"/>
            <p:cNvSpPr/>
            <p:nvPr/>
          </p:nvSpPr>
          <p:spPr>
            <a:xfrm>
              <a:off x="535840" y="980796"/>
              <a:ext cx="289477" cy="19569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849663" y="1139289"/>
              <a:ext cx="45085" cy="83820"/>
            </a:xfrm>
            <a:custGeom>
              <a:avLst/>
              <a:gdLst/>
              <a:ahLst/>
              <a:cxnLst/>
              <a:rect l="l" t="t" r="r" b="b"/>
              <a:pathLst>
                <a:path w="45084" h="83819">
                  <a:moveTo>
                    <a:pt x="24022" y="0"/>
                  </a:moveTo>
                  <a:lnTo>
                    <a:pt x="14355" y="0"/>
                  </a:lnTo>
                  <a:lnTo>
                    <a:pt x="6152" y="6445"/>
                  </a:lnTo>
                  <a:lnTo>
                    <a:pt x="6152" y="28124"/>
                  </a:lnTo>
                  <a:lnTo>
                    <a:pt x="14062" y="33983"/>
                  </a:lnTo>
                  <a:lnTo>
                    <a:pt x="25487" y="33983"/>
                  </a:lnTo>
                  <a:lnTo>
                    <a:pt x="26659" y="33690"/>
                  </a:lnTo>
                  <a:lnTo>
                    <a:pt x="24842" y="44795"/>
                  </a:lnTo>
                  <a:lnTo>
                    <a:pt x="19591" y="54637"/>
                  </a:lnTo>
                  <a:lnTo>
                    <a:pt x="11210" y="62941"/>
                  </a:lnTo>
                  <a:lnTo>
                    <a:pt x="0" y="69432"/>
                  </a:lnTo>
                  <a:lnTo>
                    <a:pt x="5859" y="83494"/>
                  </a:lnTo>
                  <a:lnTo>
                    <a:pt x="22036" y="74399"/>
                  </a:lnTo>
                  <a:lnTo>
                    <a:pt x="34203" y="61925"/>
                  </a:lnTo>
                  <a:lnTo>
                    <a:pt x="41866" y="46539"/>
                  </a:lnTo>
                  <a:lnTo>
                    <a:pt x="44530" y="28710"/>
                  </a:lnTo>
                  <a:lnTo>
                    <a:pt x="43138" y="16685"/>
                  </a:lnTo>
                  <a:lnTo>
                    <a:pt x="39110" y="7653"/>
                  </a:lnTo>
                  <a:lnTo>
                    <a:pt x="32665" y="1972"/>
                  </a:lnTo>
                  <a:lnTo>
                    <a:pt x="24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968606" y="961460"/>
            <a:ext cx="762635" cy="215265"/>
            <a:chOff x="968606" y="961460"/>
            <a:chExt cx="762635" cy="215265"/>
          </a:xfrm>
        </p:grpSpPr>
        <p:sp>
          <p:nvSpPr>
            <p:cNvPr id="32" name="object 32"/>
            <p:cNvSpPr/>
            <p:nvPr/>
          </p:nvSpPr>
          <p:spPr>
            <a:xfrm>
              <a:off x="968606" y="980796"/>
              <a:ext cx="157614" cy="19218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46963" y="1030600"/>
              <a:ext cx="113376" cy="14589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03698" y="961460"/>
              <a:ext cx="136521" cy="21503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62484" y="1027084"/>
              <a:ext cx="120993" cy="14941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16525" y="1027084"/>
              <a:ext cx="114255" cy="14589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/>
          <p:nvPr/>
        </p:nvSpPr>
        <p:spPr>
          <a:xfrm>
            <a:off x="533590" y="1386855"/>
            <a:ext cx="1991707" cy="34398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8" name="object 38"/>
          <p:cNvGrpSpPr/>
          <p:nvPr/>
        </p:nvGrpSpPr>
        <p:grpSpPr>
          <a:xfrm>
            <a:off x="8885380" y="818345"/>
            <a:ext cx="997585" cy="193675"/>
            <a:chOff x="8885380" y="818345"/>
            <a:chExt cx="997585" cy="193675"/>
          </a:xfrm>
        </p:grpSpPr>
        <p:sp>
          <p:nvSpPr>
            <p:cNvPr id="39" name="object 39"/>
            <p:cNvSpPr/>
            <p:nvPr/>
          </p:nvSpPr>
          <p:spPr>
            <a:xfrm>
              <a:off x="8885377" y="823162"/>
              <a:ext cx="182880" cy="185420"/>
            </a:xfrm>
            <a:custGeom>
              <a:avLst/>
              <a:gdLst/>
              <a:ahLst/>
              <a:cxnLst/>
              <a:rect l="l" t="t" r="r" b="b"/>
              <a:pathLst>
                <a:path w="182879" h="185419">
                  <a:moveTo>
                    <a:pt x="128473" y="9740"/>
                  </a:moveTo>
                  <a:lnTo>
                    <a:pt x="0" y="9740"/>
                  </a:lnTo>
                  <a:lnTo>
                    <a:pt x="0" y="28790"/>
                  </a:lnTo>
                  <a:lnTo>
                    <a:pt x="52882" y="28790"/>
                  </a:lnTo>
                  <a:lnTo>
                    <a:pt x="52882" y="185000"/>
                  </a:lnTo>
                  <a:lnTo>
                    <a:pt x="75323" y="185000"/>
                  </a:lnTo>
                  <a:lnTo>
                    <a:pt x="75323" y="28790"/>
                  </a:lnTo>
                  <a:lnTo>
                    <a:pt x="128473" y="28790"/>
                  </a:lnTo>
                  <a:lnTo>
                    <a:pt x="128473" y="9740"/>
                  </a:lnTo>
                  <a:close/>
                </a:path>
                <a:path w="182879" h="185419">
                  <a:moveTo>
                    <a:pt x="179006" y="55549"/>
                  </a:moveTo>
                  <a:lnTo>
                    <a:pt x="156832" y="55549"/>
                  </a:lnTo>
                  <a:lnTo>
                    <a:pt x="156832" y="185356"/>
                  </a:lnTo>
                  <a:lnTo>
                    <a:pt x="179006" y="185356"/>
                  </a:lnTo>
                  <a:lnTo>
                    <a:pt x="179006" y="55549"/>
                  </a:lnTo>
                  <a:close/>
                </a:path>
                <a:path w="182879" h="185419">
                  <a:moveTo>
                    <a:pt x="182740" y="5867"/>
                  </a:moveTo>
                  <a:lnTo>
                    <a:pt x="176593" y="0"/>
                  </a:lnTo>
                  <a:lnTo>
                    <a:pt x="159499" y="0"/>
                  </a:lnTo>
                  <a:lnTo>
                    <a:pt x="153365" y="5867"/>
                  </a:lnTo>
                  <a:lnTo>
                    <a:pt x="153365" y="23228"/>
                  </a:lnTo>
                  <a:lnTo>
                    <a:pt x="159499" y="28841"/>
                  </a:lnTo>
                  <a:lnTo>
                    <a:pt x="176593" y="28841"/>
                  </a:lnTo>
                  <a:lnTo>
                    <a:pt x="182740" y="23228"/>
                  </a:lnTo>
                  <a:lnTo>
                    <a:pt x="182740" y="58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9089600" y="837041"/>
              <a:ext cx="201922" cy="17467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9321811" y="818345"/>
              <a:ext cx="150801" cy="19337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9493179" y="875503"/>
              <a:ext cx="110309" cy="13621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9630118" y="823152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5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5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9680972" y="837041"/>
              <a:ext cx="201922" cy="17467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5166188" y="818345"/>
            <a:ext cx="1036955" cy="193675"/>
            <a:chOff x="5166188" y="818345"/>
            <a:chExt cx="1036955" cy="193675"/>
          </a:xfrm>
        </p:grpSpPr>
        <p:sp>
          <p:nvSpPr>
            <p:cNvPr id="46" name="object 46"/>
            <p:cNvSpPr/>
            <p:nvPr/>
          </p:nvSpPr>
          <p:spPr>
            <a:xfrm>
              <a:off x="5166188" y="833302"/>
              <a:ext cx="121527" cy="17521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5311808" y="825022"/>
              <a:ext cx="103365" cy="186698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5447037" y="875503"/>
              <a:ext cx="102831" cy="136217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5575482" y="818345"/>
              <a:ext cx="216800" cy="19337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5812849" y="875503"/>
              <a:ext cx="110309" cy="13621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5949788" y="823152"/>
              <a:ext cx="29845" cy="185420"/>
            </a:xfrm>
            <a:custGeom>
              <a:avLst/>
              <a:gdLst/>
              <a:ahLst/>
              <a:cxnLst/>
              <a:rect l="l" t="t" r="r" b="b"/>
              <a:pathLst>
                <a:path w="29845" h="185419">
                  <a:moveTo>
                    <a:pt x="25640" y="55555"/>
                  </a:moveTo>
                  <a:lnTo>
                    <a:pt x="3472" y="55555"/>
                  </a:lnTo>
                  <a:lnTo>
                    <a:pt x="3472" y="185362"/>
                  </a:lnTo>
                  <a:lnTo>
                    <a:pt x="25640" y="185362"/>
                  </a:lnTo>
                  <a:lnTo>
                    <a:pt x="25640" y="55555"/>
                  </a:lnTo>
                  <a:close/>
                </a:path>
                <a:path w="29845" h="185419">
                  <a:moveTo>
                    <a:pt x="23237" y="0"/>
                  </a:moveTo>
                  <a:lnTo>
                    <a:pt x="6143" y="0"/>
                  </a:lnTo>
                  <a:lnTo>
                    <a:pt x="0" y="5876"/>
                  </a:lnTo>
                  <a:lnTo>
                    <a:pt x="0" y="23237"/>
                  </a:lnTo>
                  <a:lnTo>
                    <a:pt x="6143" y="28846"/>
                  </a:lnTo>
                  <a:lnTo>
                    <a:pt x="23237" y="28846"/>
                  </a:lnTo>
                  <a:lnTo>
                    <a:pt x="29380" y="23237"/>
                  </a:lnTo>
                  <a:lnTo>
                    <a:pt x="29380" y="5876"/>
                  </a:lnTo>
                  <a:lnTo>
                    <a:pt x="2323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6000642" y="837041"/>
              <a:ext cx="201922" cy="17467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58348" y="0"/>
            <a:ext cx="0" cy="5346065"/>
          </a:xfrm>
          <a:custGeom>
            <a:avLst/>
            <a:gdLst/>
            <a:ahLst/>
            <a:cxnLst/>
            <a:rect l="l" t="t" r="r" b="b"/>
            <a:pathLst>
              <a:path w="0" h="5346065">
                <a:moveTo>
                  <a:pt x="0" y="0"/>
                </a:moveTo>
                <a:lnTo>
                  <a:pt x="0" y="5346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638349" y="0"/>
            <a:ext cx="0" cy="5346065"/>
          </a:xfrm>
          <a:custGeom>
            <a:avLst/>
            <a:gdLst/>
            <a:ahLst/>
            <a:cxnLst/>
            <a:rect l="l" t="t" r="r" b="b"/>
            <a:pathLst>
              <a:path w="0" h="5346065">
                <a:moveTo>
                  <a:pt x="0" y="0"/>
                </a:moveTo>
                <a:lnTo>
                  <a:pt x="0" y="5346001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41700" y="622840"/>
            <a:ext cx="1196975" cy="215900"/>
            <a:chOff x="541700" y="622840"/>
            <a:chExt cx="1196975" cy="215900"/>
          </a:xfrm>
        </p:grpSpPr>
        <p:sp>
          <p:nvSpPr>
            <p:cNvPr id="5" name="object 5"/>
            <p:cNvSpPr/>
            <p:nvPr/>
          </p:nvSpPr>
          <p:spPr>
            <a:xfrm>
              <a:off x="541700" y="642761"/>
              <a:ext cx="216500" cy="1921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85211" y="631629"/>
              <a:ext cx="32384" cy="203835"/>
            </a:xfrm>
            <a:custGeom>
              <a:avLst/>
              <a:gdLst/>
              <a:ahLst/>
              <a:cxnLst/>
              <a:rect l="l" t="t" r="r" b="b"/>
              <a:pathLst>
                <a:path w="32384" h="203834">
                  <a:moveTo>
                    <a:pt x="28124" y="60936"/>
                  </a:moveTo>
                  <a:lnTo>
                    <a:pt x="3808" y="60936"/>
                  </a:lnTo>
                  <a:lnTo>
                    <a:pt x="3808" y="203316"/>
                  </a:lnTo>
                  <a:lnTo>
                    <a:pt x="28124" y="203316"/>
                  </a:lnTo>
                  <a:lnTo>
                    <a:pt x="28124" y="60936"/>
                  </a:lnTo>
                  <a:close/>
                </a:path>
                <a:path w="32384" h="203834">
                  <a:moveTo>
                    <a:pt x="25487" y="0"/>
                  </a:moveTo>
                  <a:lnTo>
                    <a:pt x="6738" y="0"/>
                  </a:lnTo>
                  <a:lnTo>
                    <a:pt x="0" y="6445"/>
                  </a:lnTo>
                  <a:lnTo>
                    <a:pt x="0" y="25487"/>
                  </a:lnTo>
                  <a:lnTo>
                    <a:pt x="6738" y="31640"/>
                  </a:lnTo>
                  <a:lnTo>
                    <a:pt x="25487" y="31640"/>
                  </a:lnTo>
                  <a:lnTo>
                    <a:pt x="32225" y="25487"/>
                  </a:lnTo>
                  <a:lnTo>
                    <a:pt x="32225" y="6445"/>
                  </a:lnTo>
                  <a:lnTo>
                    <a:pt x="25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47319" y="689050"/>
              <a:ext cx="112790" cy="14941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87942" y="626356"/>
              <a:ext cx="248696" cy="21210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69685" y="622840"/>
              <a:ext cx="257778" cy="21562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568772" y="626356"/>
              <a:ext cx="40005" cy="212725"/>
            </a:xfrm>
            <a:custGeom>
              <a:avLst/>
              <a:gdLst/>
              <a:ahLst/>
              <a:cxnLst/>
              <a:rect l="l" t="t" r="r" b="b"/>
              <a:pathLst>
                <a:path w="40005" h="212725">
                  <a:moveTo>
                    <a:pt x="24315" y="0"/>
                  </a:moveTo>
                  <a:lnTo>
                    <a:pt x="0" y="0"/>
                  </a:lnTo>
                  <a:lnTo>
                    <a:pt x="0" y="179879"/>
                  </a:lnTo>
                  <a:lnTo>
                    <a:pt x="1428" y="193566"/>
                  </a:lnTo>
                  <a:lnTo>
                    <a:pt x="5932" y="203683"/>
                  </a:lnTo>
                  <a:lnTo>
                    <a:pt x="13842" y="209954"/>
                  </a:lnTo>
                  <a:lnTo>
                    <a:pt x="25487" y="212105"/>
                  </a:lnTo>
                  <a:lnTo>
                    <a:pt x="31640" y="212105"/>
                  </a:lnTo>
                  <a:lnTo>
                    <a:pt x="36034" y="211226"/>
                  </a:lnTo>
                  <a:lnTo>
                    <a:pt x="39550" y="209468"/>
                  </a:lnTo>
                  <a:lnTo>
                    <a:pt x="36327" y="191305"/>
                  </a:lnTo>
                  <a:lnTo>
                    <a:pt x="33983" y="191891"/>
                  </a:lnTo>
                  <a:lnTo>
                    <a:pt x="27538" y="191891"/>
                  </a:lnTo>
                  <a:lnTo>
                    <a:pt x="24315" y="189254"/>
                  </a:lnTo>
                  <a:lnTo>
                    <a:pt x="2431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30470" y="692565"/>
              <a:ext cx="108103" cy="14238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818523" y="631629"/>
            <a:ext cx="871855" cy="269240"/>
            <a:chOff x="1818523" y="631629"/>
            <a:chExt cx="871855" cy="269240"/>
          </a:xfrm>
        </p:grpSpPr>
        <p:sp>
          <p:nvSpPr>
            <p:cNvPr id="13" name="object 13"/>
            <p:cNvSpPr/>
            <p:nvPr/>
          </p:nvSpPr>
          <p:spPr>
            <a:xfrm>
              <a:off x="1818523" y="644519"/>
              <a:ext cx="119822" cy="19394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68715" y="689050"/>
              <a:ext cx="191770" cy="149860"/>
            </a:xfrm>
            <a:custGeom>
              <a:avLst/>
              <a:gdLst/>
              <a:ahLst/>
              <a:cxnLst/>
              <a:rect l="l" t="t" r="r" b="b"/>
              <a:pathLst>
                <a:path w="191769" h="149859">
                  <a:moveTo>
                    <a:pt x="67386" y="62992"/>
                  </a:moveTo>
                  <a:lnTo>
                    <a:pt x="0" y="62992"/>
                  </a:lnTo>
                  <a:lnTo>
                    <a:pt x="0" y="81737"/>
                  </a:lnTo>
                  <a:lnTo>
                    <a:pt x="67386" y="81737"/>
                  </a:lnTo>
                  <a:lnTo>
                    <a:pt x="67386" y="62992"/>
                  </a:lnTo>
                  <a:close/>
                </a:path>
                <a:path w="191769" h="149859">
                  <a:moveTo>
                    <a:pt x="191541" y="106934"/>
                  </a:moveTo>
                  <a:lnTo>
                    <a:pt x="164109" y="70065"/>
                  </a:lnTo>
                  <a:lnTo>
                    <a:pt x="135636" y="58991"/>
                  </a:lnTo>
                  <a:lnTo>
                    <a:pt x="126098" y="53949"/>
                  </a:lnTo>
                  <a:lnTo>
                    <a:pt x="119913" y="47637"/>
                  </a:lnTo>
                  <a:lnTo>
                    <a:pt x="117716" y="39268"/>
                  </a:lnTo>
                  <a:lnTo>
                    <a:pt x="119240" y="31610"/>
                  </a:lnTo>
                  <a:lnTo>
                    <a:pt x="123939" y="25057"/>
                  </a:lnTo>
                  <a:lnTo>
                    <a:pt x="132054" y="20472"/>
                  </a:lnTo>
                  <a:lnTo>
                    <a:pt x="143789" y="18757"/>
                  </a:lnTo>
                  <a:lnTo>
                    <a:pt x="152831" y="19507"/>
                  </a:lnTo>
                  <a:lnTo>
                    <a:pt x="161188" y="21717"/>
                  </a:lnTo>
                  <a:lnTo>
                    <a:pt x="169049" y="25311"/>
                  </a:lnTo>
                  <a:lnTo>
                    <a:pt x="176606" y="30175"/>
                  </a:lnTo>
                  <a:lnTo>
                    <a:pt x="187731" y="16116"/>
                  </a:lnTo>
                  <a:lnTo>
                    <a:pt x="178638" y="9652"/>
                  </a:lnTo>
                  <a:lnTo>
                    <a:pt x="168148" y="4546"/>
                  </a:lnTo>
                  <a:lnTo>
                    <a:pt x="156387" y="1206"/>
                  </a:lnTo>
                  <a:lnTo>
                    <a:pt x="143497" y="0"/>
                  </a:lnTo>
                  <a:lnTo>
                    <a:pt x="122707" y="3111"/>
                  </a:lnTo>
                  <a:lnTo>
                    <a:pt x="107238" y="11645"/>
                  </a:lnTo>
                  <a:lnTo>
                    <a:pt x="97599" y="24472"/>
                  </a:lnTo>
                  <a:lnTo>
                    <a:pt x="94284" y="40436"/>
                  </a:lnTo>
                  <a:lnTo>
                    <a:pt x="97815" y="55702"/>
                  </a:lnTo>
                  <a:lnTo>
                    <a:pt x="107200" y="67017"/>
                  </a:lnTo>
                  <a:lnTo>
                    <a:pt x="120599" y="75374"/>
                  </a:lnTo>
                  <a:lnTo>
                    <a:pt x="136169" y="81737"/>
                  </a:lnTo>
                  <a:lnTo>
                    <a:pt x="147955" y="86321"/>
                  </a:lnTo>
                  <a:lnTo>
                    <a:pt x="158178" y="91770"/>
                  </a:lnTo>
                  <a:lnTo>
                    <a:pt x="165379" y="98882"/>
                  </a:lnTo>
                  <a:lnTo>
                    <a:pt x="168109" y="108407"/>
                  </a:lnTo>
                  <a:lnTo>
                    <a:pt x="166395" y="117030"/>
                  </a:lnTo>
                  <a:lnTo>
                    <a:pt x="161226" y="124002"/>
                  </a:lnTo>
                  <a:lnTo>
                    <a:pt x="152539" y="128676"/>
                  </a:lnTo>
                  <a:lnTo>
                    <a:pt x="140271" y="130378"/>
                  </a:lnTo>
                  <a:lnTo>
                    <a:pt x="127901" y="129387"/>
                  </a:lnTo>
                  <a:lnTo>
                    <a:pt x="116916" y="126453"/>
                  </a:lnTo>
                  <a:lnTo>
                    <a:pt x="106908" y="121602"/>
                  </a:lnTo>
                  <a:lnTo>
                    <a:pt x="97497" y="114846"/>
                  </a:lnTo>
                  <a:lnTo>
                    <a:pt x="86372" y="128905"/>
                  </a:lnTo>
                  <a:lnTo>
                    <a:pt x="97294" y="137553"/>
                  </a:lnTo>
                  <a:lnTo>
                    <a:pt x="110020" y="143992"/>
                  </a:lnTo>
                  <a:lnTo>
                    <a:pt x="124193" y="148031"/>
                  </a:lnTo>
                  <a:lnTo>
                    <a:pt x="139395" y="149415"/>
                  </a:lnTo>
                  <a:lnTo>
                    <a:pt x="161759" y="146037"/>
                  </a:lnTo>
                  <a:lnTo>
                    <a:pt x="178104" y="136855"/>
                  </a:lnTo>
                  <a:lnTo>
                    <a:pt x="188137" y="123342"/>
                  </a:lnTo>
                  <a:lnTo>
                    <a:pt x="191541" y="10693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82677" y="689050"/>
              <a:ext cx="120994" cy="14941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32703" y="631629"/>
              <a:ext cx="32384" cy="203835"/>
            </a:xfrm>
            <a:custGeom>
              <a:avLst/>
              <a:gdLst/>
              <a:ahLst/>
              <a:cxnLst/>
              <a:rect l="l" t="t" r="r" b="b"/>
              <a:pathLst>
                <a:path w="32385" h="203834">
                  <a:moveTo>
                    <a:pt x="28124" y="60936"/>
                  </a:moveTo>
                  <a:lnTo>
                    <a:pt x="3808" y="60936"/>
                  </a:lnTo>
                  <a:lnTo>
                    <a:pt x="3808" y="203316"/>
                  </a:lnTo>
                  <a:lnTo>
                    <a:pt x="28124" y="203316"/>
                  </a:lnTo>
                  <a:lnTo>
                    <a:pt x="28124" y="60936"/>
                  </a:lnTo>
                  <a:close/>
                </a:path>
                <a:path w="32385" h="203834">
                  <a:moveTo>
                    <a:pt x="25487" y="0"/>
                  </a:moveTo>
                  <a:lnTo>
                    <a:pt x="6738" y="0"/>
                  </a:lnTo>
                  <a:lnTo>
                    <a:pt x="0" y="6445"/>
                  </a:lnTo>
                  <a:lnTo>
                    <a:pt x="0" y="25487"/>
                  </a:lnTo>
                  <a:lnTo>
                    <a:pt x="6738" y="31640"/>
                  </a:lnTo>
                  <a:lnTo>
                    <a:pt x="25487" y="31640"/>
                  </a:lnTo>
                  <a:lnTo>
                    <a:pt x="32225" y="25487"/>
                  </a:lnTo>
                  <a:lnTo>
                    <a:pt x="32225" y="6445"/>
                  </a:lnTo>
                  <a:lnTo>
                    <a:pt x="25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388367" y="646863"/>
              <a:ext cx="88767" cy="19159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99195" y="631629"/>
              <a:ext cx="32384" cy="203835"/>
            </a:xfrm>
            <a:custGeom>
              <a:avLst/>
              <a:gdLst/>
              <a:ahLst/>
              <a:cxnLst/>
              <a:rect l="l" t="t" r="r" b="b"/>
              <a:pathLst>
                <a:path w="32385" h="203834">
                  <a:moveTo>
                    <a:pt x="28124" y="60936"/>
                  </a:moveTo>
                  <a:lnTo>
                    <a:pt x="3808" y="60936"/>
                  </a:lnTo>
                  <a:lnTo>
                    <a:pt x="3808" y="203316"/>
                  </a:lnTo>
                  <a:lnTo>
                    <a:pt x="28124" y="203316"/>
                  </a:lnTo>
                  <a:lnTo>
                    <a:pt x="28124" y="60936"/>
                  </a:lnTo>
                  <a:close/>
                </a:path>
                <a:path w="32385" h="203834">
                  <a:moveTo>
                    <a:pt x="25487" y="0"/>
                  </a:moveTo>
                  <a:lnTo>
                    <a:pt x="6738" y="0"/>
                  </a:lnTo>
                  <a:lnTo>
                    <a:pt x="0" y="6445"/>
                  </a:lnTo>
                  <a:lnTo>
                    <a:pt x="0" y="25487"/>
                  </a:lnTo>
                  <a:lnTo>
                    <a:pt x="6738" y="31640"/>
                  </a:lnTo>
                  <a:lnTo>
                    <a:pt x="25487" y="31640"/>
                  </a:lnTo>
                  <a:lnTo>
                    <a:pt x="32225" y="25487"/>
                  </a:lnTo>
                  <a:lnTo>
                    <a:pt x="32225" y="6445"/>
                  </a:lnTo>
                  <a:lnTo>
                    <a:pt x="254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559223" y="689050"/>
              <a:ext cx="130954" cy="21151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35840" y="980796"/>
            <a:ext cx="358775" cy="242570"/>
            <a:chOff x="535840" y="980796"/>
            <a:chExt cx="358775" cy="242570"/>
          </a:xfrm>
        </p:grpSpPr>
        <p:sp>
          <p:nvSpPr>
            <p:cNvPr id="21" name="object 21"/>
            <p:cNvSpPr/>
            <p:nvPr/>
          </p:nvSpPr>
          <p:spPr>
            <a:xfrm>
              <a:off x="535840" y="980796"/>
              <a:ext cx="289477" cy="19569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849663" y="1139289"/>
              <a:ext cx="45085" cy="83820"/>
            </a:xfrm>
            <a:custGeom>
              <a:avLst/>
              <a:gdLst/>
              <a:ahLst/>
              <a:cxnLst/>
              <a:rect l="l" t="t" r="r" b="b"/>
              <a:pathLst>
                <a:path w="45084" h="83819">
                  <a:moveTo>
                    <a:pt x="24022" y="0"/>
                  </a:moveTo>
                  <a:lnTo>
                    <a:pt x="14355" y="0"/>
                  </a:lnTo>
                  <a:lnTo>
                    <a:pt x="6152" y="6445"/>
                  </a:lnTo>
                  <a:lnTo>
                    <a:pt x="6152" y="28124"/>
                  </a:lnTo>
                  <a:lnTo>
                    <a:pt x="14062" y="33983"/>
                  </a:lnTo>
                  <a:lnTo>
                    <a:pt x="25487" y="33983"/>
                  </a:lnTo>
                  <a:lnTo>
                    <a:pt x="26659" y="33690"/>
                  </a:lnTo>
                  <a:lnTo>
                    <a:pt x="24842" y="44795"/>
                  </a:lnTo>
                  <a:lnTo>
                    <a:pt x="19591" y="54637"/>
                  </a:lnTo>
                  <a:lnTo>
                    <a:pt x="11210" y="62941"/>
                  </a:lnTo>
                  <a:lnTo>
                    <a:pt x="0" y="69432"/>
                  </a:lnTo>
                  <a:lnTo>
                    <a:pt x="5859" y="83494"/>
                  </a:lnTo>
                  <a:lnTo>
                    <a:pt x="22036" y="74399"/>
                  </a:lnTo>
                  <a:lnTo>
                    <a:pt x="34203" y="61925"/>
                  </a:lnTo>
                  <a:lnTo>
                    <a:pt x="41866" y="46539"/>
                  </a:lnTo>
                  <a:lnTo>
                    <a:pt x="44530" y="28710"/>
                  </a:lnTo>
                  <a:lnTo>
                    <a:pt x="43138" y="16685"/>
                  </a:lnTo>
                  <a:lnTo>
                    <a:pt x="39110" y="7653"/>
                  </a:lnTo>
                  <a:lnTo>
                    <a:pt x="32665" y="1972"/>
                  </a:lnTo>
                  <a:lnTo>
                    <a:pt x="24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994094" y="980796"/>
            <a:ext cx="24765" cy="192405"/>
          </a:xfrm>
          <a:custGeom>
            <a:avLst/>
            <a:gdLst/>
            <a:ahLst/>
            <a:cxnLst/>
            <a:rect l="l" t="t" r="r" b="b"/>
            <a:pathLst>
              <a:path w="24765" h="192405">
                <a:moveTo>
                  <a:pt x="24608" y="0"/>
                </a:moveTo>
                <a:lnTo>
                  <a:pt x="0" y="0"/>
                </a:lnTo>
                <a:lnTo>
                  <a:pt x="0" y="192184"/>
                </a:lnTo>
                <a:lnTo>
                  <a:pt x="24608" y="192184"/>
                </a:lnTo>
                <a:lnTo>
                  <a:pt x="2460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4" name="object 24"/>
          <p:cNvGrpSpPr/>
          <p:nvPr/>
        </p:nvGrpSpPr>
        <p:grpSpPr>
          <a:xfrm>
            <a:off x="1064112" y="1027084"/>
            <a:ext cx="572770" cy="149860"/>
            <a:chOff x="1064112" y="1027084"/>
            <a:chExt cx="572770" cy="149860"/>
          </a:xfrm>
        </p:grpSpPr>
        <p:sp>
          <p:nvSpPr>
            <p:cNvPr id="25" name="object 25"/>
            <p:cNvSpPr/>
            <p:nvPr/>
          </p:nvSpPr>
          <p:spPr>
            <a:xfrm>
              <a:off x="1064112" y="1027084"/>
              <a:ext cx="114255" cy="14589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20584" y="1027084"/>
              <a:ext cx="114255" cy="14589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68179" y="1027084"/>
              <a:ext cx="120993" cy="14941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522220" y="1027084"/>
              <a:ext cx="114255" cy="14589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/>
          <p:cNvSpPr/>
          <p:nvPr/>
        </p:nvSpPr>
        <p:spPr>
          <a:xfrm>
            <a:off x="533590" y="1386855"/>
            <a:ext cx="1991707" cy="34398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50350" y="284549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0"/>
                </a:moveTo>
                <a:lnTo>
                  <a:pt x="0" y="496562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284760" y="5339643"/>
            <a:ext cx="10887710" cy="0"/>
          </a:xfrm>
          <a:custGeom>
            <a:avLst/>
            <a:gdLst/>
            <a:ahLst/>
            <a:cxnLst/>
            <a:rect l="l" t="t" r="r" b="b"/>
            <a:pathLst>
              <a:path w="10887710" h="0">
                <a:moveTo>
                  <a:pt x="0" y="0"/>
                </a:moveTo>
                <a:lnTo>
                  <a:pt x="10887278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261649" y="239813"/>
            <a:ext cx="0" cy="4965700"/>
          </a:xfrm>
          <a:custGeom>
            <a:avLst/>
            <a:gdLst/>
            <a:ahLst/>
            <a:cxnLst/>
            <a:rect l="l" t="t" r="r" b="b"/>
            <a:pathLst>
              <a:path w="0" h="4965700">
                <a:moveTo>
                  <a:pt x="0" y="496562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9960" y="150343"/>
            <a:ext cx="10887710" cy="0"/>
          </a:xfrm>
          <a:custGeom>
            <a:avLst/>
            <a:gdLst/>
            <a:ahLst/>
            <a:cxnLst/>
            <a:rect l="l" t="t" r="r" b="b"/>
            <a:pathLst>
              <a:path w="10887710" h="0">
                <a:moveTo>
                  <a:pt x="10887278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0350" y="529490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729"/>
                </a:lnTo>
                <a:lnTo>
                  <a:pt x="44805" y="4472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1216850" y="529490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729"/>
                </a:moveTo>
                <a:lnTo>
                  <a:pt x="44792" y="44729"/>
                </a:lnTo>
                <a:lnTo>
                  <a:pt x="44792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1216850" y="150341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792" y="44742"/>
                </a:moveTo>
                <a:lnTo>
                  <a:pt x="44792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50350" y="150341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805" y="0"/>
                </a:moveTo>
                <a:lnTo>
                  <a:pt x="0" y="0"/>
                </a:lnTo>
                <a:lnTo>
                  <a:pt x="0" y="4474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2020-09-30T08:30:59Z</dcterms:created>
  <dcterms:modified xsi:type="dcterms:W3CDTF">2020-09-30T08:30:59Z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