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6178550"/>
  <p:notesSz cx="20104100" cy="61785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915350"/>
            <a:ext cx="17088486" cy="12974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3459988"/>
            <a:ext cx="14072870" cy="154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421066"/>
            <a:ext cx="8745284" cy="40778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421066"/>
            <a:ext cx="8745284" cy="40778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247142"/>
            <a:ext cx="18093690" cy="988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421066"/>
            <a:ext cx="18093690" cy="40778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5746051"/>
            <a:ext cx="6433312" cy="3089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5746051"/>
            <a:ext cx="4623943" cy="3089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5746051"/>
            <a:ext cx="4623943" cy="3089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3" Type="http://schemas.openxmlformats.org/officeDocument/2006/relationships/image" Target="../media/image17.png"/><Relationship Id="rId14" Type="http://schemas.openxmlformats.org/officeDocument/2006/relationships/image" Target="../media/image5.png"/><Relationship Id="rId15" Type="http://schemas.openxmlformats.org/officeDocument/2006/relationships/image" Target="../media/image18.png"/><Relationship Id="rId16" Type="http://schemas.openxmlformats.org/officeDocument/2006/relationships/image" Target="../media/image19.png"/><Relationship Id="rId17" Type="http://schemas.openxmlformats.org/officeDocument/2006/relationships/image" Target="../media/image20.png"/><Relationship Id="rId18" Type="http://schemas.openxmlformats.org/officeDocument/2006/relationships/image" Target="../media/image21.png"/><Relationship Id="rId19" Type="http://schemas.openxmlformats.org/officeDocument/2006/relationships/image" Target="../media/image22.png"/><Relationship Id="rId20" Type="http://schemas.openxmlformats.org/officeDocument/2006/relationships/image" Target="../media/image2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7684" y="0"/>
            <a:ext cx="19989165" cy="6172835"/>
            <a:chOff x="57684" y="0"/>
            <a:chExt cx="19989165" cy="6172835"/>
          </a:xfrm>
        </p:grpSpPr>
        <p:sp>
          <p:nvSpPr>
            <p:cNvPr id="3" name="object 3"/>
            <p:cNvSpPr/>
            <p:nvPr/>
          </p:nvSpPr>
          <p:spPr>
            <a:xfrm>
              <a:off x="62772" y="62772"/>
              <a:ext cx="19979005" cy="6047105"/>
            </a:xfrm>
            <a:custGeom>
              <a:avLst/>
              <a:gdLst/>
              <a:ahLst/>
              <a:cxnLst/>
              <a:rect l="l" t="t" r="r" b="b"/>
              <a:pathLst>
                <a:path w="19979005" h="6047105">
                  <a:moveTo>
                    <a:pt x="0" y="6047012"/>
                  </a:moveTo>
                  <a:lnTo>
                    <a:pt x="19978525" y="6047012"/>
                  </a:lnTo>
                  <a:lnTo>
                    <a:pt x="19978525" y="0"/>
                  </a:lnTo>
                  <a:lnTo>
                    <a:pt x="0" y="0"/>
                  </a:lnTo>
                  <a:lnTo>
                    <a:pt x="0" y="6047012"/>
                  </a:lnTo>
                  <a:close/>
                </a:path>
              </a:pathLst>
            </a:custGeom>
            <a:ln w="10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20456" y="226383"/>
              <a:ext cx="0" cy="5755640"/>
            </a:xfrm>
            <a:custGeom>
              <a:avLst/>
              <a:gdLst/>
              <a:ahLst/>
              <a:cxnLst/>
              <a:rect l="l" t="t" r="r" b="b"/>
              <a:pathLst>
                <a:path w="0" h="5755640">
                  <a:moveTo>
                    <a:pt x="0" y="0"/>
                  </a:moveTo>
                  <a:lnTo>
                    <a:pt x="0" y="5755099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7632" y="6052093"/>
              <a:ext cx="19685000" cy="0"/>
            </a:xfrm>
            <a:custGeom>
              <a:avLst/>
              <a:gdLst/>
              <a:ahLst/>
              <a:cxnLst/>
              <a:rect l="l" t="t" r="r" b="b"/>
              <a:pathLst>
                <a:path w="19685000" h="0">
                  <a:moveTo>
                    <a:pt x="0" y="0"/>
                  </a:moveTo>
                  <a:lnTo>
                    <a:pt x="19684527" y="0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9983612" y="191072"/>
              <a:ext cx="0" cy="5755640"/>
            </a:xfrm>
            <a:custGeom>
              <a:avLst/>
              <a:gdLst/>
              <a:ahLst/>
              <a:cxnLst/>
              <a:rect l="l" t="t" r="r" b="b"/>
              <a:pathLst>
                <a:path w="0" h="5755640">
                  <a:moveTo>
                    <a:pt x="0" y="5755099"/>
                  </a:moveTo>
                  <a:lnTo>
                    <a:pt x="0" y="0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91908" y="120460"/>
              <a:ext cx="19685000" cy="0"/>
            </a:xfrm>
            <a:custGeom>
              <a:avLst/>
              <a:gdLst/>
              <a:ahLst/>
              <a:cxnLst/>
              <a:rect l="l" t="t" r="r" b="b"/>
              <a:pathLst>
                <a:path w="19685000" h="0">
                  <a:moveTo>
                    <a:pt x="19684527" y="0"/>
                  </a:moveTo>
                  <a:lnTo>
                    <a:pt x="0" y="0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20456" y="120461"/>
              <a:ext cx="19863435" cy="5932170"/>
            </a:xfrm>
            <a:custGeom>
              <a:avLst/>
              <a:gdLst/>
              <a:ahLst/>
              <a:cxnLst/>
              <a:rect l="l" t="t" r="r" b="b"/>
              <a:pathLst>
                <a:path w="19863435" h="5932170">
                  <a:moveTo>
                    <a:pt x="0" y="5896324"/>
                  </a:moveTo>
                  <a:lnTo>
                    <a:pt x="0" y="5931633"/>
                  </a:lnTo>
                  <a:lnTo>
                    <a:pt x="35725" y="5931633"/>
                  </a:lnTo>
                </a:path>
                <a:path w="19863435" h="5932170">
                  <a:moveTo>
                    <a:pt x="19827430" y="5931633"/>
                  </a:moveTo>
                  <a:lnTo>
                    <a:pt x="19863156" y="5931633"/>
                  </a:lnTo>
                  <a:lnTo>
                    <a:pt x="19863156" y="5896324"/>
                  </a:lnTo>
                </a:path>
                <a:path w="19863435" h="5932170">
                  <a:moveTo>
                    <a:pt x="19863156" y="35308"/>
                  </a:moveTo>
                  <a:lnTo>
                    <a:pt x="19863156" y="0"/>
                  </a:lnTo>
                  <a:lnTo>
                    <a:pt x="19827430" y="0"/>
                  </a:lnTo>
                </a:path>
                <a:path w="19863435" h="5932170">
                  <a:moveTo>
                    <a:pt x="35725" y="0"/>
                  </a:moveTo>
                  <a:lnTo>
                    <a:pt x="0" y="0"/>
                  </a:lnTo>
                  <a:lnTo>
                    <a:pt x="0" y="35308"/>
                  </a:lnTo>
                </a:path>
              </a:pathLst>
            </a:custGeom>
            <a:ln w="10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913217" y="0"/>
              <a:ext cx="0" cy="6172835"/>
            </a:xfrm>
            <a:custGeom>
              <a:avLst/>
              <a:gdLst/>
              <a:ahLst/>
              <a:cxnLst/>
              <a:rect l="l" t="t" r="r" b="b"/>
              <a:pathLst>
                <a:path w="0" h="6172835">
                  <a:moveTo>
                    <a:pt x="0" y="0"/>
                  </a:moveTo>
                  <a:lnTo>
                    <a:pt x="0" y="6172556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85368" y="409601"/>
              <a:ext cx="139700" cy="131445"/>
            </a:xfrm>
            <a:custGeom>
              <a:avLst/>
              <a:gdLst/>
              <a:ahLst/>
              <a:cxnLst/>
              <a:rect l="l" t="t" r="r" b="b"/>
              <a:pathLst>
                <a:path w="139700" h="131445">
                  <a:moveTo>
                    <a:pt x="90385" y="116992"/>
                  </a:moveTo>
                  <a:lnTo>
                    <a:pt x="20599" y="116992"/>
                  </a:lnTo>
                  <a:lnTo>
                    <a:pt x="89789" y="9804"/>
                  </a:lnTo>
                  <a:lnTo>
                    <a:pt x="89789" y="0"/>
                  </a:lnTo>
                  <a:lnTo>
                    <a:pt x="6197" y="0"/>
                  </a:lnTo>
                  <a:lnTo>
                    <a:pt x="6197" y="13995"/>
                  </a:lnTo>
                  <a:lnTo>
                    <a:pt x="68986" y="13995"/>
                  </a:lnTo>
                  <a:lnTo>
                    <a:pt x="0" y="121196"/>
                  </a:lnTo>
                  <a:lnTo>
                    <a:pt x="0" y="131191"/>
                  </a:lnTo>
                  <a:lnTo>
                    <a:pt x="90385" y="131191"/>
                  </a:lnTo>
                  <a:lnTo>
                    <a:pt x="90385" y="116992"/>
                  </a:lnTo>
                  <a:close/>
                </a:path>
                <a:path w="139700" h="131445">
                  <a:moveTo>
                    <a:pt x="139153" y="74803"/>
                  </a:moveTo>
                  <a:lnTo>
                    <a:pt x="93154" y="74803"/>
                  </a:lnTo>
                  <a:lnTo>
                    <a:pt x="93154" y="87401"/>
                  </a:lnTo>
                  <a:lnTo>
                    <a:pt x="139153" y="87401"/>
                  </a:lnTo>
                  <a:lnTo>
                    <a:pt x="139153" y="7480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52820" y="409296"/>
              <a:ext cx="159510" cy="13389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40889" y="398396"/>
              <a:ext cx="116012" cy="14479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18298" y="413196"/>
              <a:ext cx="170469" cy="12759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84437" y="402396"/>
              <a:ext cx="1514642" cy="40317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75669" y="917543"/>
              <a:ext cx="1335070" cy="23481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727238" y="1008025"/>
              <a:ext cx="16555719" cy="189230"/>
            </a:xfrm>
            <a:custGeom>
              <a:avLst/>
              <a:gdLst/>
              <a:ahLst/>
              <a:cxnLst/>
              <a:rect l="l" t="t" r="r" b="b"/>
              <a:pathLst>
                <a:path w="16555719" h="189230">
                  <a:moveTo>
                    <a:pt x="13931" y="112229"/>
                  </a:moveTo>
                  <a:lnTo>
                    <a:pt x="13246" y="110413"/>
                  </a:lnTo>
                  <a:lnTo>
                    <a:pt x="10515" y="107683"/>
                  </a:lnTo>
                  <a:lnTo>
                    <a:pt x="8902" y="106997"/>
                  </a:lnTo>
                  <a:lnTo>
                    <a:pt x="5080" y="106997"/>
                  </a:lnTo>
                  <a:lnTo>
                    <a:pt x="3416" y="107683"/>
                  </a:lnTo>
                  <a:lnTo>
                    <a:pt x="685" y="110413"/>
                  </a:lnTo>
                  <a:lnTo>
                    <a:pt x="0" y="112229"/>
                  </a:lnTo>
                  <a:lnTo>
                    <a:pt x="0" y="114490"/>
                  </a:lnTo>
                  <a:lnTo>
                    <a:pt x="0" y="116598"/>
                  </a:lnTo>
                  <a:lnTo>
                    <a:pt x="685" y="118338"/>
                  </a:lnTo>
                  <a:lnTo>
                    <a:pt x="3416" y="121069"/>
                  </a:lnTo>
                  <a:lnTo>
                    <a:pt x="5080" y="121742"/>
                  </a:lnTo>
                  <a:lnTo>
                    <a:pt x="8902" y="121742"/>
                  </a:lnTo>
                  <a:lnTo>
                    <a:pt x="10515" y="121069"/>
                  </a:lnTo>
                  <a:lnTo>
                    <a:pt x="13246" y="118338"/>
                  </a:lnTo>
                  <a:lnTo>
                    <a:pt x="13931" y="116598"/>
                  </a:lnTo>
                  <a:lnTo>
                    <a:pt x="13931" y="112229"/>
                  </a:lnTo>
                  <a:close/>
                </a:path>
                <a:path w="16555719" h="189230">
                  <a:moveTo>
                    <a:pt x="16499739" y="9613"/>
                  </a:moveTo>
                  <a:lnTo>
                    <a:pt x="16368967" y="9613"/>
                  </a:lnTo>
                  <a:lnTo>
                    <a:pt x="16368967" y="28663"/>
                  </a:lnTo>
                  <a:lnTo>
                    <a:pt x="16422904" y="28663"/>
                  </a:lnTo>
                  <a:lnTo>
                    <a:pt x="16422904" y="188683"/>
                  </a:lnTo>
                  <a:lnTo>
                    <a:pt x="16445789" y="188683"/>
                  </a:lnTo>
                  <a:lnTo>
                    <a:pt x="16445789" y="28663"/>
                  </a:lnTo>
                  <a:lnTo>
                    <a:pt x="16499739" y="28663"/>
                  </a:lnTo>
                  <a:lnTo>
                    <a:pt x="16499739" y="9613"/>
                  </a:lnTo>
                  <a:close/>
                </a:path>
                <a:path w="16555719" h="189230">
                  <a:moveTo>
                    <a:pt x="16551047" y="56134"/>
                  </a:moveTo>
                  <a:lnTo>
                    <a:pt x="16528707" y="56134"/>
                  </a:lnTo>
                  <a:lnTo>
                    <a:pt x="16528707" y="188544"/>
                  </a:lnTo>
                  <a:lnTo>
                    <a:pt x="16551047" y="188544"/>
                  </a:lnTo>
                  <a:lnTo>
                    <a:pt x="16551047" y="56134"/>
                  </a:lnTo>
                  <a:close/>
                </a:path>
                <a:path w="16555719" h="189230">
                  <a:moveTo>
                    <a:pt x="16555669" y="10083"/>
                  </a:moveTo>
                  <a:lnTo>
                    <a:pt x="16554171" y="6591"/>
                  </a:lnTo>
                  <a:lnTo>
                    <a:pt x="16548176" y="1320"/>
                  </a:lnTo>
                  <a:lnTo>
                    <a:pt x="16544506" y="0"/>
                  </a:lnTo>
                  <a:lnTo>
                    <a:pt x="16535781" y="0"/>
                  </a:lnTo>
                  <a:lnTo>
                    <a:pt x="16532111" y="1320"/>
                  </a:lnTo>
                  <a:lnTo>
                    <a:pt x="16526117" y="6591"/>
                  </a:lnTo>
                  <a:lnTo>
                    <a:pt x="16524618" y="10083"/>
                  </a:lnTo>
                  <a:lnTo>
                    <a:pt x="16524618" y="18618"/>
                  </a:lnTo>
                  <a:lnTo>
                    <a:pt x="16526117" y="22072"/>
                  </a:lnTo>
                  <a:lnTo>
                    <a:pt x="16532111" y="27520"/>
                  </a:lnTo>
                  <a:lnTo>
                    <a:pt x="16535781" y="28879"/>
                  </a:lnTo>
                  <a:lnTo>
                    <a:pt x="16544506" y="28879"/>
                  </a:lnTo>
                  <a:lnTo>
                    <a:pt x="16548176" y="27520"/>
                  </a:lnTo>
                  <a:lnTo>
                    <a:pt x="16554171" y="22072"/>
                  </a:lnTo>
                  <a:lnTo>
                    <a:pt x="16555669" y="18618"/>
                  </a:lnTo>
                  <a:lnTo>
                    <a:pt x="16555669" y="1008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8303763" y="1027096"/>
              <a:ext cx="205159" cy="17273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8539547" y="1002575"/>
              <a:ext cx="36830" cy="197485"/>
            </a:xfrm>
            <a:custGeom>
              <a:avLst/>
              <a:gdLst/>
              <a:ahLst/>
              <a:cxnLst/>
              <a:rect l="l" t="t" r="r" b="b"/>
              <a:pathLst>
                <a:path w="36830" h="197484">
                  <a:moveTo>
                    <a:pt x="22341" y="0"/>
                  </a:moveTo>
                  <a:lnTo>
                    <a:pt x="0" y="0"/>
                  </a:lnTo>
                  <a:lnTo>
                    <a:pt x="0" y="177096"/>
                  </a:lnTo>
                  <a:lnTo>
                    <a:pt x="1816" y="184543"/>
                  </a:lnTo>
                  <a:lnTo>
                    <a:pt x="9081" y="194715"/>
                  </a:lnTo>
                  <a:lnTo>
                    <a:pt x="15166" y="197258"/>
                  </a:lnTo>
                  <a:lnTo>
                    <a:pt x="23703" y="197258"/>
                  </a:lnTo>
                  <a:lnTo>
                    <a:pt x="29334" y="197076"/>
                  </a:lnTo>
                  <a:lnTo>
                    <a:pt x="33330" y="196350"/>
                  </a:lnTo>
                  <a:lnTo>
                    <a:pt x="35056" y="195805"/>
                  </a:lnTo>
                  <a:lnTo>
                    <a:pt x="36509" y="195078"/>
                  </a:lnTo>
                  <a:lnTo>
                    <a:pt x="33512" y="178186"/>
                  </a:lnTo>
                  <a:lnTo>
                    <a:pt x="31287" y="178731"/>
                  </a:lnTo>
                  <a:lnTo>
                    <a:pt x="26973" y="178731"/>
                  </a:lnTo>
                  <a:lnTo>
                    <a:pt x="25520" y="178004"/>
                  </a:lnTo>
                  <a:lnTo>
                    <a:pt x="22977" y="175098"/>
                  </a:lnTo>
                  <a:lnTo>
                    <a:pt x="22341" y="172555"/>
                  </a:lnTo>
                  <a:lnTo>
                    <a:pt x="2234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595345" y="1060880"/>
              <a:ext cx="97811" cy="13895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713972" y="1060880"/>
              <a:ext cx="112199" cy="13895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8852244" y="1008024"/>
              <a:ext cx="31115" cy="188595"/>
            </a:xfrm>
            <a:custGeom>
              <a:avLst/>
              <a:gdLst/>
              <a:ahLst/>
              <a:cxnLst/>
              <a:rect l="l" t="t" r="r" b="b"/>
              <a:pathLst>
                <a:path w="31115" h="188594">
                  <a:moveTo>
                    <a:pt x="19889" y="0"/>
                  </a:moveTo>
                  <a:lnTo>
                    <a:pt x="11170" y="0"/>
                  </a:lnTo>
                  <a:lnTo>
                    <a:pt x="7492" y="1316"/>
                  </a:lnTo>
                  <a:lnTo>
                    <a:pt x="1498" y="6584"/>
                  </a:lnTo>
                  <a:lnTo>
                    <a:pt x="0" y="10080"/>
                  </a:lnTo>
                  <a:lnTo>
                    <a:pt x="0" y="18617"/>
                  </a:lnTo>
                  <a:lnTo>
                    <a:pt x="1498" y="22068"/>
                  </a:lnTo>
                  <a:lnTo>
                    <a:pt x="7492" y="27518"/>
                  </a:lnTo>
                  <a:lnTo>
                    <a:pt x="11170" y="28880"/>
                  </a:lnTo>
                  <a:lnTo>
                    <a:pt x="19889" y="28880"/>
                  </a:lnTo>
                  <a:lnTo>
                    <a:pt x="23567" y="27518"/>
                  </a:lnTo>
                  <a:lnTo>
                    <a:pt x="29561" y="22068"/>
                  </a:lnTo>
                  <a:lnTo>
                    <a:pt x="31059" y="18617"/>
                  </a:lnTo>
                  <a:lnTo>
                    <a:pt x="31059" y="10080"/>
                  </a:lnTo>
                  <a:lnTo>
                    <a:pt x="29561" y="6584"/>
                  </a:lnTo>
                  <a:lnTo>
                    <a:pt x="23567" y="1316"/>
                  </a:lnTo>
                  <a:lnTo>
                    <a:pt x="19889" y="0"/>
                  </a:lnTo>
                  <a:close/>
                </a:path>
                <a:path w="31115" h="188594">
                  <a:moveTo>
                    <a:pt x="26428" y="56125"/>
                  </a:moveTo>
                  <a:lnTo>
                    <a:pt x="4086" y="56125"/>
                  </a:lnTo>
                  <a:lnTo>
                    <a:pt x="4086" y="188539"/>
                  </a:lnTo>
                  <a:lnTo>
                    <a:pt x="26428" y="188539"/>
                  </a:lnTo>
                  <a:lnTo>
                    <a:pt x="26428" y="5612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8904148" y="1027096"/>
              <a:ext cx="205159" cy="17273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5768745" y="0"/>
              <a:ext cx="0" cy="6172835"/>
            </a:xfrm>
            <a:custGeom>
              <a:avLst/>
              <a:gdLst/>
              <a:ahLst/>
              <a:cxnLst/>
              <a:rect l="l" t="t" r="r" b="b"/>
              <a:pathLst>
                <a:path w="0" h="6172835">
                  <a:moveTo>
                    <a:pt x="0" y="0"/>
                  </a:moveTo>
                  <a:lnTo>
                    <a:pt x="0" y="6172556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8624275" y="0"/>
              <a:ext cx="0" cy="6172835"/>
            </a:xfrm>
            <a:custGeom>
              <a:avLst/>
              <a:gdLst/>
              <a:ahLst/>
              <a:cxnLst/>
              <a:rect l="l" t="t" r="r" b="b"/>
              <a:pathLst>
                <a:path w="0" h="6172835">
                  <a:moveTo>
                    <a:pt x="0" y="0"/>
                  </a:moveTo>
                  <a:lnTo>
                    <a:pt x="0" y="6172556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1479805" y="0"/>
              <a:ext cx="0" cy="6172835"/>
            </a:xfrm>
            <a:custGeom>
              <a:avLst/>
              <a:gdLst/>
              <a:ahLst/>
              <a:cxnLst/>
              <a:rect l="l" t="t" r="r" b="b"/>
              <a:pathLst>
                <a:path w="0" h="6172835">
                  <a:moveTo>
                    <a:pt x="0" y="0"/>
                  </a:moveTo>
                  <a:lnTo>
                    <a:pt x="0" y="6172556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4335332" y="0"/>
              <a:ext cx="0" cy="6172835"/>
            </a:xfrm>
            <a:custGeom>
              <a:avLst/>
              <a:gdLst/>
              <a:ahLst/>
              <a:cxnLst/>
              <a:rect l="l" t="t" r="r" b="b"/>
              <a:pathLst>
                <a:path w="0" h="6172835">
                  <a:moveTo>
                    <a:pt x="0" y="0"/>
                  </a:moveTo>
                  <a:lnTo>
                    <a:pt x="0" y="6172556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7190863" y="0"/>
              <a:ext cx="0" cy="6172835"/>
            </a:xfrm>
            <a:custGeom>
              <a:avLst/>
              <a:gdLst/>
              <a:ahLst/>
              <a:cxnLst/>
              <a:rect l="l" t="t" r="r" b="b"/>
              <a:pathLst>
                <a:path w="0" h="6172835">
                  <a:moveTo>
                    <a:pt x="0" y="0"/>
                  </a:moveTo>
                  <a:lnTo>
                    <a:pt x="0" y="6172556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85371" y="398396"/>
            <a:ext cx="471805" cy="145415"/>
            <a:chOff x="385371" y="398396"/>
            <a:chExt cx="471805" cy="145415"/>
          </a:xfrm>
        </p:grpSpPr>
        <p:sp>
          <p:nvSpPr>
            <p:cNvPr id="3" name="object 3"/>
            <p:cNvSpPr/>
            <p:nvPr/>
          </p:nvSpPr>
          <p:spPr>
            <a:xfrm>
              <a:off x="385368" y="409601"/>
              <a:ext cx="139700" cy="131445"/>
            </a:xfrm>
            <a:custGeom>
              <a:avLst/>
              <a:gdLst/>
              <a:ahLst/>
              <a:cxnLst/>
              <a:rect l="l" t="t" r="r" b="b"/>
              <a:pathLst>
                <a:path w="139700" h="131445">
                  <a:moveTo>
                    <a:pt x="90385" y="116992"/>
                  </a:moveTo>
                  <a:lnTo>
                    <a:pt x="20599" y="116992"/>
                  </a:lnTo>
                  <a:lnTo>
                    <a:pt x="89789" y="9804"/>
                  </a:lnTo>
                  <a:lnTo>
                    <a:pt x="89789" y="0"/>
                  </a:lnTo>
                  <a:lnTo>
                    <a:pt x="6197" y="0"/>
                  </a:lnTo>
                  <a:lnTo>
                    <a:pt x="6197" y="13995"/>
                  </a:lnTo>
                  <a:lnTo>
                    <a:pt x="68986" y="13995"/>
                  </a:lnTo>
                  <a:lnTo>
                    <a:pt x="0" y="121196"/>
                  </a:lnTo>
                  <a:lnTo>
                    <a:pt x="0" y="131191"/>
                  </a:lnTo>
                  <a:lnTo>
                    <a:pt x="90385" y="131191"/>
                  </a:lnTo>
                  <a:lnTo>
                    <a:pt x="90385" y="116992"/>
                  </a:lnTo>
                  <a:close/>
                </a:path>
                <a:path w="139700" h="131445">
                  <a:moveTo>
                    <a:pt x="139153" y="74803"/>
                  </a:moveTo>
                  <a:lnTo>
                    <a:pt x="93154" y="74803"/>
                  </a:lnTo>
                  <a:lnTo>
                    <a:pt x="93154" y="87401"/>
                  </a:lnTo>
                  <a:lnTo>
                    <a:pt x="139153" y="87401"/>
                  </a:lnTo>
                  <a:lnTo>
                    <a:pt x="139153" y="7480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552821" y="409296"/>
              <a:ext cx="159510" cy="13389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740889" y="398396"/>
              <a:ext cx="116012" cy="14479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918298" y="402396"/>
            <a:ext cx="684530" cy="183515"/>
            <a:chOff x="918298" y="402396"/>
            <a:chExt cx="684530" cy="183515"/>
          </a:xfrm>
        </p:grpSpPr>
        <p:sp>
          <p:nvSpPr>
            <p:cNvPr id="7" name="object 7"/>
            <p:cNvSpPr/>
            <p:nvPr/>
          </p:nvSpPr>
          <p:spPr>
            <a:xfrm>
              <a:off x="918298" y="413196"/>
              <a:ext cx="170469" cy="12759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108307" y="441194"/>
              <a:ext cx="229246" cy="10199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357172" y="402396"/>
              <a:ext cx="136771" cy="14079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513142" y="441194"/>
              <a:ext cx="89394" cy="14439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384437" y="641582"/>
            <a:ext cx="566420" cy="132715"/>
            <a:chOff x="384437" y="641582"/>
            <a:chExt cx="566420" cy="132715"/>
          </a:xfrm>
        </p:grpSpPr>
        <p:sp>
          <p:nvSpPr>
            <p:cNvPr id="12" name="object 12"/>
            <p:cNvSpPr/>
            <p:nvPr/>
          </p:nvSpPr>
          <p:spPr>
            <a:xfrm>
              <a:off x="384437" y="641582"/>
              <a:ext cx="375111" cy="13239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81687" y="641582"/>
              <a:ext cx="168589" cy="13239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976335" y="671980"/>
            <a:ext cx="350520" cy="133985"/>
            <a:chOff x="976335" y="671980"/>
            <a:chExt cx="350520" cy="133985"/>
          </a:xfrm>
        </p:grpSpPr>
        <p:sp>
          <p:nvSpPr>
            <p:cNvPr id="15" name="object 15"/>
            <p:cNvSpPr/>
            <p:nvPr/>
          </p:nvSpPr>
          <p:spPr>
            <a:xfrm>
              <a:off x="1139725" y="671980"/>
              <a:ext cx="134191" cy="9959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976335" y="671980"/>
              <a:ext cx="134191" cy="9959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296555" y="748775"/>
              <a:ext cx="30480" cy="57150"/>
            </a:xfrm>
            <a:custGeom>
              <a:avLst/>
              <a:gdLst/>
              <a:ahLst/>
              <a:cxnLst/>
              <a:rect l="l" t="t" r="r" b="b"/>
              <a:pathLst>
                <a:path w="30480" h="57150">
                  <a:moveTo>
                    <a:pt x="20665" y="0"/>
                  </a:moveTo>
                  <a:lnTo>
                    <a:pt x="13065" y="0"/>
                  </a:lnTo>
                  <a:lnTo>
                    <a:pt x="10199" y="1033"/>
                  </a:lnTo>
                  <a:lnTo>
                    <a:pt x="5399" y="5166"/>
                  </a:lnTo>
                  <a:lnTo>
                    <a:pt x="4199" y="7999"/>
                  </a:lnTo>
                  <a:lnTo>
                    <a:pt x="4199" y="15332"/>
                  </a:lnTo>
                  <a:lnTo>
                    <a:pt x="5366" y="18165"/>
                  </a:lnTo>
                  <a:lnTo>
                    <a:pt x="10032" y="22032"/>
                  </a:lnTo>
                  <a:lnTo>
                    <a:pt x="12799" y="22998"/>
                  </a:lnTo>
                  <a:lnTo>
                    <a:pt x="17599" y="22931"/>
                  </a:lnTo>
                  <a:lnTo>
                    <a:pt x="17998" y="22798"/>
                  </a:lnTo>
                  <a:lnTo>
                    <a:pt x="17998" y="28264"/>
                  </a:lnTo>
                  <a:lnTo>
                    <a:pt x="16399" y="33064"/>
                  </a:lnTo>
                  <a:lnTo>
                    <a:pt x="9999" y="41330"/>
                  </a:lnTo>
                  <a:lnTo>
                    <a:pt x="5599" y="44664"/>
                  </a:lnTo>
                  <a:lnTo>
                    <a:pt x="0" y="47197"/>
                  </a:lnTo>
                  <a:lnTo>
                    <a:pt x="3999" y="56796"/>
                  </a:lnTo>
                  <a:lnTo>
                    <a:pt x="12132" y="53330"/>
                  </a:lnTo>
                  <a:lnTo>
                    <a:pt x="18532" y="48397"/>
                  </a:lnTo>
                  <a:lnTo>
                    <a:pt x="27865" y="35597"/>
                  </a:lnTo>
                  <a:lnTo>
                    <a:pt x="30198" y="28065"/>
                  </a:lnTo>
                  <a:lnTo>
                    <a:pt x="30198" y="13399"/>
                  </a:lnTo>
                  <a:lnTo>
                    <a:pt x="28964" y="8666"/>
                  </a:lnTo>
                  <a:lnTo>
                    <a:pt x="24031" y="1733"/>
                  </a:lnTo>
                  <a:lnTo>
                    <a:pt x="2066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1395349" y="640382"/>
            <a:ext cx="440055" cy="133985"/>
            <a:chOff x="1395349" y="640382"/>
            <a:chExt cx="440055" cy="133985"/>
          </a:xfrm>
        </p:grpSpPr>
        <p:sp>
          <p:nvSpPr>
            <p:cNvPr id="19" name="object 19"/>
            <p:cNvSpPr/>
            <p:nvPr/>
          </p:nvSpPr>
          <p:spPr>
            <a:xfrm>
              <a:off x="1395349" y="640382"/>
              <a:ext cx="17145" cy="131445"/>
            </a:xfrm>
            <a:custGeom>
              <a:avLst/>
              <a:gdLst/>
              <a:ahLst/>
              <a:cxnLst/>
              <a:rect l="l" t="t" r="r" b="b"/>
              <a:pathLst>
                <a:path w="17144" h="131445">
                  <a:moveTo>
                    <a:pt x="16598" y="0"/>
                  </a:moveTo>
                  <a:lnTo>
                    <a:pt x="0" y="0"/>
                  </a:lnTo>
                  <a:lnTo>
                    <a:pt x="0" y="131191"/>
                  </a:lnTo>
                  <a:lnTo>
                    <a:pt x="16598" y="131191"/>
                  </a:lnTo>
                  <a:lnTo>
                    <a:pt x="1659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443946" y="671980"/>
              <a:ext cx="77795" cy="9959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550940" y="671980"/>
              <a:ext cx="77795" cy="9959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651874" y="671980"/>
              <a:ext cx="82394" cy="10199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757227" y="671980"/>
              <a:ext cx="77795" cy="9959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/>
          <p:cNvGrpSpPr/>
          <p:nvPr/>
        </p:nvGrpSpPr>
        <p:grpSpPr>
          <a:xfrm>
            <a:off x="375669" y="917543"/>
            <a:ext cx="1365885" cy="234950"/>
            <a:chOff x="375669" y="917543"/>
            <a:chExt cx="1365885" cy="234950"/>
          </a:xfrm>
        </p:grpSpPr>
        <p:sp>
          <p:nvSpPr>
            <p:cNvPr id="25" name="object 25"/>
            <p:cNvSpPr/>
            <p:nvPr/>
          </p:nvSpPr>
          <p:spPr>
            <a:xfrm>
              <a:off x="375669" y="917543"/>
              <a:ext cx="1335070" cy="23481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727246" y="1115016"/>
              <a:ext cx="13970" cy="15240"/>
            </a:xfrm>
            <a:custGeom>
              <a:avLst/>
              <a:gdLst/>
              <a:ahLst/>
              <a:cxnLst/>
              <a:rect l="l" t="t" r="r" b="b"/>
              <a:pathLst>
                <a:path w="13969" h="15240">
                  <a:moveTo>
                    <a:pt x="8897" y="0"/>
                  </a:moveTo>
                  <a:lnTo>
                    <a:pt x="5072" y="0"/>
                  </a:lnTo>
                  <a:lnTo>
                    <a:pt x="3414" y="682"/>
                  </a:lnTo>
                  <a:lnTo>
                    <a:pt x="682" y="3414"/>
                  </a:lnTo>
                  <a:lnTo>
                    <a:pt x="0" y="5229"/>
                  </a:lnTo>
                  <a:lnTo>
                    <a:pt x="0" y="7492"/>
                  </a:lnTo>
                  <a:lnTo>
                    <a:pt x="0" y="9599"/>
                  </a:lnTo>
                  <a:lnTo>
                    <a:pt x="682" y="11336"/>
                  </a:lnTo>
                  <a:lnTo>
                    <a:pt x="3414" y="14067"/>
                  </a:lnTo>
                  <a:lnTo>
                    <a:pt x="5072" y="14750"/>
                  </a:lnTo>
                  <a:lnTo>
                    <a:pt x="8897" y="14750"/>
                  </a:lnTo>
                  <a:lnTo>
                    <a:pt x="10516" y="14067"/>
                  </a:lnTo>
                  <a:lnTo>
                    <a:pt x="13248" y="11336"/>
                  </a:lnTo>
                  <a:lnTo>
                    <a:pt x="13931" y="9599"/>
                  </a:lnTo>
                  <a:lnTo>
                    <a:pt x="13931" y="5229"/>
                  </a:lnTo>
                  <a:lnTo>
                    <a:pt x="13248" y="3414"/>
                  </a:lnTo>
                  <a:lnTo>
                    <a:pt x="10516" y="682"/>
                  </a:lnTo>
                  <a:lnTo>
                    <a:pt x="889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7" name="object 27"/>
          <p:cNvGrpSpPr/>
          <p:nvPr/>
        </p:nvGrpSpPr>
        <p:grpSpPr>
          <a:xfrm>
            <a:off x="57684" y="0"/>
            <a:ext cx="19989165" cy="6172835"/>
            <a:chOff x="57684" y="0"/>
            <a:chExt cx="19989165" cy="6172835"/>
          </a:xfrm>
        </p:grpSpPr>
        <p:sp>
          <p:nvSpPr>
            <p:cNvPr id="28" name="object 28"/>
            <p:cNvSpPr/>
            <p:nvPr/>
          </p:nvSpPr>
          <p:spPr>
            <a:xfrm>
              <a:off x="18141628" y="1017832"/>
              <a:ext cx="123695" cy="17873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8291317" y="1009659"/>
              <a:ext cx="105440" cy="19017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8428770" y="1060880"/>
              <a:ext cx="105168" cy="138952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8559414" y="1002575"/>
              <a:ext cx="220662" cy="197258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8800889" y="1060880"/>
              <a:ext cx="112199" cy="138952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8939163" y="1008024"/>
              <a:ext cx="31115" cy="188595"/>
            </a:xfrm>
            <a:custGeom>
              <a:avLst/>
              <a:gdLst/>
              <a:ahLst/>
              <a:cxnLst/>
              <a:rect l="l" t="t" r="r" b="b"/>
              <a:pathLst>
                <a:path w="31115" h="188594">
                  <a:moveTo>
                    <a:pt x="19889" y="0"/>
                  </a:moveTo>
                  <a:lnTo>
                    <a:pt x="11170" y="0"/>
                  </a:lnTo>
                  <a:lnTo>
                    <a:pt x="7492" y="1316"/>
                  </a:lnTo>
                  <a:lnTo>
                    <a:pt x="1498" y="6584"/>
                  </a:lnTo>
                  <a:lnTo>
                    <a:pt x="0" y="10080"/>
                  </a:lnTo>
                  <a:lnTo>
                    <a:pt x="0" y="18617"/>
                  </a:lnTo>
                  <a:lnTo>
                    <a:pt x="1498" y="22068"/>
                  </a:lnTo>
                  <a:lnTo>
                    <a:pt x="7492" y="27518"/>
                  </a:lnTo>
                  <a:lnTo>
                    <a:pt x="11170" y="28880"/>
                  </a:lnTo>
                  <a:lnTo>
                    <a:pt x="19889" y="28880"/>
                  </a:lnTo>
                  <a:lnTo>
                    <a:pt x="23567" y="27518"/>
                  </a:lnTo>
                  <a:lnTo>
                    <a:pt x="29561" y="22068"/>
                  </a:lnTo>
                  <a:lnTo>
                    <a:pt x="31059" y="18617"/>
                  </a:lnTo>
                  <a:lnTo>
                    <a:pt x="31059" y="10080"/>
                  </a:lnTo>
                  <a:lnTo>
                    <a:pt x="29561" y="6584"/>
                  </a:lnTo>
                  <a:lnTo>
                    <a:pt x="23567" y="1316"/>
                  </a:lnTo>
                  <a:lnTo>
                    <a:pt x="19889" y="0"/>
                  </a:lnTo>
                  <a:close/>
                </a:path>
                <a:path w="31115" h="188594">
                  <a:moveTo>
                    <a:pt x="26428" y="56125"/>
                  </a:moveTo>
                  <a:lnTo>
                    <a:pt x="4086" y="56125"/>
                  </a:lnTo>
                  <a:lnTo>
                    <a:pt x="4086" y="188539"/>
                  </a:lnTo>
                  <a:lnTo>
                    <a:pt x="26428" y="188539"/>
                  </a:lnTo>
                  <a:lnTo>
                    <a:pt x="26428" y="5612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8991066" y="1027096"/>
              <a:ext cx="205241" cy="172737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62772" y="62772"/>
              <a:ext cx="19979005" cy="6047105"/>
            </a:xfrm>
            <a:custGeom>
              <a:avLst/>
              <a:gdLst/>
              <a:ahLst/>
              <a:cxnLst/>
              <a:rect l="l" t="t" r="r" b="b"/>
              <a:pathLst>
                <a:path w="19979005" h="6047105">
                  <a:moveTo>
                    <a:pt x="0" y="6047012"/>
                  </a:moveTo>
                  <a:lnTo>
                    <a:pt x="19978525" y="6047012"/>
                  </a:lnTo>
                  <a:lnTo>
                    <a:pt x="19978525" y="0"/>
                  </a:lnTo>
                  <a:lnTo>
                    <a:pt x="0" y="0"/>
                  </a:lnTo>
                  <a:lnTo>
                    <a:pt x="0" y="6047012"/>
                  </a:lnTo>
                  <a:close/>
                </a:path>
              </a:pathLst>
            </a:custGeom>
            <a:ln w="10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20456" y="226383"/>
              <a:ext cx="0" cy="5755640"/>
            </a:xfrm>
            <a:custGeom>
              <a:avLst/>
              <a:gdLst/>
              <a:ahLst/>
              <a:cxnLst/>
              <a:rect l="l" t="t" r="r" b="b"/>
              <a:pathLst>
                <a:path w="0" h="5755640">
                  <a:moveTo>
                    <a:pt x="0" y="0"/>
                  </a:moveTo>
                  <a:lnTo>
                    <a:pt x="0" y="5755099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27632" y="6052093"/>
              <a:ext cx="19685000" cy="0"/>
            </a:xfrm>
            <a:custGeom>
              <a:avLst/>
              <a:gdLst/>
              <a:ahLst/>
              <a:cxnLst/>
              <a:rect l="l" t="t" r="r" b="b"/>
              <a:pathLst>
                <a:path w="19685000" h="0">
                  <a:moveTo>
                    <a:pt x="0" y="0"/>
                  </a:moveTo>
                  <a:lnTo>
                    <a:pt x="19684527" y="0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9983612" y="191072"/>
              <a:ext cx="0" cy="5755640"/>
            </a:xfrm>
            <a:custGeom>
              <a:avLst/>
              <a:gdLst/>
              <a:ahLst/>
              <a:cxnLst/>
              <a:rect l="l" t="t" r="r" b="b"/>
              <a:pathLst>
                <a:path w="0" h="5755640">
                  <a:moveTo>
                    <a:pt x="0" y="5755099"/>
                  </a:moveTo>
                  <a:lnTo>
                    <a:pt x="0" y="0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91908" y="120460"/>
              <a:ext cx="19685000" cy="0"/>
            </a:xfrm>
            <a:custGeom>
              <a:avLst/>
              <a:gdLst/>
              <a:ahLst/>
              <a:cxnLst/>
              <a:rect l="l" t="t" r="r" b="b"/>
              <a:pathLst>
                <a:path w="19685000" h="0">
                  <a:moveTo>
                    <a:pt x="19684527" y="0"/>
                  </a:moveTo>
                  <a:lnTo>
                    <a:pt x="0" y="0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20456" y="120461"/>
              <a:ext cx="19863435" cy="5932170"/>
            </a:xfrm>
            <a:custGeom>
              <a:avLst/>
              <a:gdLst/>
              <a:ahLst/>
              <a:cxnLst/>
              <a:rect l="l" t="t" r="r" b="b"/>
              <a:pathLst>
                <a:path w="19863435" h="5932170">
                  <a:moveTo>
                    <a:pt x="0" y="5896324"/>
                  </a:moveTo>
                  <a:lnTo>
                    <a:pt x="0" y="5931633"/>
                  </a:lnTo>
                  <a:lnTo>
                    <a:pt x="35725" y="5931633"/>
                  </a:lnTo>
                </a:path>
                <a:path w="19863435" h="5932170">
                  <a:moveTo>
                    <a:pt x="19827430" y="5931633"/>
                  </a:moveTo>
                  <a:lnTo>
                    <a:pt x="19863156" y="5931633"/>
                  </a:lnTo>
                  <a:lnTo>
                    <a:pt x="19863156" y="5896324"/>
                  </a:lnTo>
                </a:path>
                <a:path w="19863435" h="5932170">
                  <a:moveTo>
                    <a:pt x="19863156" y="35308"/>
                  </a:moveTo>
                  <a:lnTo>
                    <a:pt x="19863156" y="0"/>
                  </a:lnTo>
                  <a:lnTo>
                    <a:pt x="19827430" y="0"/>
                  </a:lnTo>
                </a:path>
                <a:path w="19863435" h="5932170">
                  <a:moveTo>
                    <a:pt x="35725" y="0"/>
                  </a:moveTo>
                  <a:lnTo>
                    <a:pt x="0" y="0"/>
                  </a:lnTo>
                  <a:lnTo>
                    <a:pt x="0" y="35308"/>
                  </a:lnTo>
                </a:path>
              </a:pathLst>
            </a:custGeom>
            <a:ln w="10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913217" y="0"/>
              <a:ext cx="0" cy="6172835"/>
            </a:xfrm>
            <a:custGeom>
              <a:avLst/>
              <a:gdLst/>
              <a:ahLst/>
              <a:cxnLst/>
              <a:rect l="l" t="t" r="r" b="b"/>
              <a:pathLst>
                <a:path w="0" h="6172835">
                  <a:moveTo>
                    <a:pt x="0" y="0"/>
                  </a:moveTo>
                  <a:lnTo>
                    <a:pt x="0" y="6172556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5768745" y="0"/>
              <a:ext cx="0" cy="6172835"/>
            </a:xfrm>
            <a:custGeom>
              <a:avLst/>
              <a:gdLst/>
              <a:ahLst/>
              <a:cxnLst/>
              <a:rect l="l" t="t" r="r" b="b"/>
              <a:pathLst>
                <a:path w="0" h="6172835">
                  <a:moveTo>
                    <a:pt x="0" y="0"/>
                  </a:moveTo>
                  <a:lnTo>
                    <a:pt x="0" y="6172556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8624275" y="0"/>
              <a:ext cx="0" cy="6172835"/>
            </a:xfrm>
            <a:custGeom>
              <a:avLst/>
              <a:gdLst/>
              <a:ahLst/>
              <a:cxnLst/>
              <a:rect l="l" t="t" r="r" b="b"/>
              <a:pathLst>
                <a:path w="0" h="6172835">
                  <a:moveTo>
                    <a:pt x="0" y="0"/>
                  </a:moveTo>
                  <a:lnTo>
                    <a:pt x="0" y="6172556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1479805" y="0"/>
              <a:ext cx="0" cy="6172835"/>
            </a:xfrm>
            <a:custGeom>
              <a:avLst/>
              <a:gdLst/>
              <a:ahLst/>
              <a:cxnLst/>
              <a:rect l="l" t="t" r="r" b="b"/>
              <a:pathLst>
                <a:path w="0" h="6172835">
                  <a:moveTo>
                    <a:pt x="0" y="0"/>
                  </a:moveTo>
                  <a:lnTo>
                    <a:pt x="0" y="6172556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4335332" y="0"/>
              <a:ext cx="0" cy="6172835"/>
            </a:xfrm>
            <a:custGeom>
              <a:avLst/>
              <a:gdLst/>
              <a:ahLst/>
              <a:cxnLst/>
              <a:rect l="l" t="t" r="r" b="b"/>
              <a:pathLst>
                <a:path w="0" h="6172835">
                  <a:moveTo>
                    <a:pt x="0" y="0"/>
                  </a:moveTo>
                  <a:lnTo>
                    <a:pt x="0" y="6172556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7190863" y="0"/>
              <a:ext cx="0" cy="6172835"/>
            </a:xfrm>
            <a:custGeom>
              <a:avLst/>
              <a:gdLst/>
              <a:ahLst/>
              <a:cxnLst/>
              <a:rect l="l" t="t" r="r" b="b"/>
              <a:pathLst>
                <a:path w="0" h="6172835">
                  <a:moveTo>
                    <a:pt x="0" y="0"/>
                  </a:moveTo>
                  <a:lnTo>
                    <a:pt x="0" y="6172556"/>
                  </a:lnTo>
                </a:path>
              </a:pathLst>
            </a:custGeom>
            <a:ln w="10175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zfalz_99x210_14-seitig_PDF-Vorlage.indd</dc:title>
  <dcterms:created xsi:type="dcterms:W3CDTF">2020-10-01T12:33:28Z</dcterms:created>
  <dcterms:modified xsi:type="dcterms:W3CDTF">2020-10-01T12:33:28Z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2019-05-06T00:00:00Z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