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152900"/>
  <p:notesSz cx="20104100" cy="415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87399"/>
            <a:ext cx="17088486" cy="8721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325624"/>
            <a:ext cx="14072870" cy="1038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955167"/>
            <a:ext cx="8745284" cy="2740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955167"/>
            <a:ext cx="8745284" cy="2740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66116"/>
            <a:ext cx="18093690" cy="664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55167"/>
            <a:ext cx="18093690" cy="2740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862197"/>
            <a:ext cx="6433312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862197"/>
            <a:ext cx="4623943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862197"/>
            <a:ext cx="4623943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7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0.png"/><Relationship Id="rId14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406" y="0"/>
            <a:ext cx="19995515" cy="4094479"/>
            <a:chOff x="54406" y="0"/>
            <a:chExt cx="19995515" cy="4094479"/>
          </a:xfrm>
        </p:grpSpPr>
        <p:sp>
          <p:nvSpPr>
            <p:cNvPr id="3" name="object 3"/>
            <p:cNvSpPr/>
            <p:nvPr/>
          </p:nvSpPr>
          <p:spPr>
            <a:xfrm>
              <a:off x="59204" y="59204"/>
              <a:ext cx="19985990" cy="4030345"/>
            </a:xfrm>
            <a:custGeom>
              <a:avLst/>
              <a:gdLst/>
              <a:ahLst/>
              <a:cxnLst/>
              <a:rect l="l" t="t" r="r" b="b"/>
              <a:pathLst>
                <a:path w="19985990" h="4030345">
                  <a:moveTo>
                    <a:pt x="0" y="4030273"/>
                  </a:moveTo>
                  <a:lnTo>
                    <a:pt x="19985709" y="4030273"/>
                  </a:lnTo>
                  <a:lnTo>
                    <a:pt x="19985709" y="0"/>
                  </a:lnTo>
                  <a:lnTo>
                    <a:pt x="0" y="0"/>
                  </a:lnTo>
                  <a:lnTo>
                    <a:pt x="0" y="4030273"/>
                  </a:lnTo>
                  <a:close/>
                </a:path>
              </a:pathLst>
            </a:custGeom>
            <a:ln w="9597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3611" y="215029"/>
              <a:ext cx="0" cy="3752850"/>
            </a:xfrm>
            <a:custGeom>
              <a:avLst/>
              <a:gdLst/>
              <a:ahLst/>
              <a:cxnLst/>
              <a:rect l="l" t="t" r="r" b="b"/>
              <a:pathLst>
                <a:path w="0" h="3752850">
                  <a:moveTo>
                    <a:pt x="0" y="0"/>
                  </a:moveTo>
                  <a:lnTo>
                    <a:pt x="0" y="3752426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14338" y="4035066"/>
              <a:ext cx="19709130" cy="0"/>
            </a:xfrm>
            <a:custGeom>
              <a:avLst/>
              <a:gdLst/>
              <a:ahLst/>
              <a:cxnLst/>
              <a:rect l="l" t="t" r="r" b="b"/>
              <a:pathLst>
                <a:path w="19709130" h="0">
                  <a:moveTo>
                    <a:pt x="0" y="0"/>
                  </a:moveTo>
                  <a:lnTo>
                    <a:pt x="19709014" y="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90507" y="181222"/>
              <a:ext cx="0" cy="3752850"/>
            </a:xfrm>
            <a:custGeom>
              <a:avLst/>
              <a:gdLst/>
              <a:ahLst/>
              <a:cxnLst/>
              <a:rect l="l" t="t" r="r" b="b"/>
              <a:pathLst>
                <a:path w="0" h="3752850">
                  <a:moveTo>
                    <a:pt x="0" y="3752426"/>
                  </a:moveTo>
                  <a:lnTo>
                    <a:pt x="0" y="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0764" y="113611"/>
              <a:ext cx="19709130" cy="0"/>
            </a:xfrm>
            <a:custGeom>
              <a:avLst/>
              <a:gdLst/>
              <a:ahLst/>
              <a:cxnLst/>
              <a:rect l="l" t="t" r="r" b="b"/>
              <a:pathLst>
                <a:path w="19709130" h="0">
                  <a:moveTo>
                    <a:pt x="19709014" y="0"/>
                  </a:moveTo>
                  <a:lnTo>
                    <a:pt x="0" y="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3611" y="113609"/>
              <a:ext cx="19877405" cy="3921760"/>
            </a:xfrm>
            <a:custGeom>
              <a:avLst/>
              <a:gdLst/>
              <a:ahLst/>
              <a:cxnLst/>
              <a:rect l="l" t="t" r="r" b="b"/>
              <a:pathLst>
                <a:path w="19877405" h="3921760">
                  <a:moveTo>
                    <a:pt x="0" y="3887650"/>
                  </a:moveTo>
                  <a:lnTo>
                    <a:pt x="0" y="3921460"/>
                  </a:lnTo>
                  <a:lnTo>
                    <a:pt x="33580" y="3921460"/>
                  </a:lnTo>
                </a:path>
                <a:path w="19877405" h="3921760">
                  <a:moveTo>
                    <a:pt x="19843316" y="3921460"/>
                  </a:moveTo>
                  <a:lnTo>
                    <a:pt x="19876897" y="3921460"/>
                  </a:lnTo>
                  <a:lnTo>
                    <a:pt x="19876897" y="3887650"/>
                  </a:lnTo>
                </a:path>
                <a:path w="19877405" h="3921760">
                  <a:moveTo>
                    <a:pt x="19876897" y="33810"/>
                  </a:moveTo>
                  <a:lnTo>
                    <a:pt x="19876897" y="0"/>
                  </a:lnTo>
                  <a:lnTo>
                    <a:pt x="19843316" y="0"/>
                  </a:lnTo>
                </a:path>
                <a:path w="19877405" h="3921760">
                  <a:moveTo>
                    <a:pt x="33580" y="0"/>
                  </a:moveTo>
                  <a:lnTo>
                    <a:pt x="0" y="0"/>
                  </a:lnTo>
                  <a:lnTo>
                    <a:pt x="0" y="33810"/>
                  </a:lnTo>
                </a:path>
              </a:pathLst>
            </a:custGeom>
            <a:ln w="9597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10882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60895" y="383640"/>
              <a:ext cx="130175" cy="122555"/>
            </a:xfrm>
            <a:custGeom>
              <a:avLst/>
              <a:gdLst/>
              <a:ahLst/>
              <a:cxnLst/>
              <a:rect l="l" t="t" r="r" b="b"/>
              <a:pathLst>
                <a:path w="130175" h="122554">
                  <a:moveTo>
                    <a:pt x="84239" y="109029"/>
                  </a:moveTo>
                  <a:lnTo>
                    <a:pt x="19202" y="109029"/>
                  </a:lnTo>
                  <a:lnTo>
                    <a:pt x="83680" y="9131"/>
                  </a:lnTo>
                  <a:lnTo>
                    <a:pt x="83680" y="0"/>
                  </a:lnTo>
                  <a:lnTo>
                    <a:pt x="5778" y="0"/>
                  </a:lnTo>
                  <a:lnTo>
                    <a:pt x="5778" y="13055"/>
                  </a:lnTo>
                  <a:lnTo>
                    <a:pt x="64300" y="13055"/>
                  </a:lnTo>
                  <a:lnTo>
                    <a:pt x="0" y="112941"/>
                  </a:lnTo>
                  <a:lnTo>
                    <a:pt x="0" y="122250"/>
                  </a:lnTo>
                  <a:lnTo>
                    <a:pt x="84239" y="122250"/>
                  </a:lnTo>
                  <a:lnTo>
                    <a:pt x="84239" y="109029"/>
                  </a:lnTo>
                  <a:close/>
                </a:path>
                <a:path w="130175" h="122554">
                  <a:moveTo>
                    <a:pt x="129692" y="69697"/>
                  </a:moveTo>
                  <a:lnTo>
                    <a:pt x="86829" y="69697"/>
                  </a:lnTo>
                  <a:lnTo>
                    <a:pt x="86829" y="81445"/>
                  </a:lnTo>
                  <a:lnTo>
                    <a:pt x="129692" y="81445"/>
                  </a:lnTo>
                  <a:lnTo>
                    <a:pt x="129692" y="696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16979" y="383132"/>
              <a:ext cx="148640" cy="12499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92231" y="373202"/>
              <a:ext cx="108106" cy="1349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57542" y="376934"/>
              <a:ext cx="638175" cy="170815"/>
            </a:xfrm>
            <a:custGeom>
              <a:avLst/>
              <a:gdLst/>
              <a:ahLst/>
              <a:cxnLst/>
              <a:rect l="l" t="t" r="r" b="b"/>
              <a:pathLst>
                <a:path w="638175" h="170815">
                  <a:moveTo>
                    <a:pt x="67094" y="116293"/>
                  </a:moveTo>
                  <a:lnTo>
                    <a:pt x="42494" y="116293"/>
                  </a:lnTo>
                  <a:lnTo>
                    <a:pt x="42494" y="10058"/>
                  </a:lnTo>
                  <a:lnTo>
                    <a:pt x="30746" y="10058"/>
                  </a:lnTo>
                  <a:lnTo>
                    <a:pt x="5588" y="18821"/>
                  </a:lnTo>
                  <a:lnTo>
                    <a:pt x="5588" y="28702"/>
                  </a:lnTo>
                  <a:lnTo>
                    <a:pt x="27216" y="28702"/>
                  </a:lnTo>
                  <a:lnTo>
                    <a:pt x="27216" y="116293"/>
                  </a:lnTo>
                  <a:lnTo>
                    <a:pt x="0" y="116293"/>
                  </a:lnTo>
                  <a:lnTo>
                    <a:pt x="0" y="128955"/>
                  </a:lnTo>
                  <a:lnTo>
                    <a:pt x="67094" y="128955"/>
                  </a:lnTo>
                  <a:lnTo>
                    <a:pt x="67094" y="116293"/>
                  </a:lnTo>
                  <a:close/>
                </a:path>
                <a:path w="638175" h="170815">
                  <a:moveTo>
                    <a:pt x="158851" y="83858"/>
                  </a:moveTo>
                  <a:lnTo>
                    <a:pt x="142646" y="83858"/>
                  </a:lnTo>
                  <a:lnTo>
                    <a:pt x="142646" y="26466"/>
                  </a:lnTo>
                  <a:lnTo>
                    <a:pt x="142646" y="10058"/>
                  </a:lnTo>
                  <a:lnTo>
                    <a:pt x="129032" y="10058"/>
                  </a:lnTo>
                  <a:lnTo>
                    <a:pt x="129032" y="26466"/>
                  </a:lnTo>
                  <a:lnTo>
                    <a:pt x="128790" y="29692"/>
                  </a:lnTo>
                  <a:lnTo>
                    <a:pt x="128574" y="33515"/>
                  </a:lnTo>
                  <a:lnTo>
                    <a:pt x="128193" y="42341"/>
                  </a:lnTo>
                  <a:lnTo>
                    <a:pt x="128104" y="83858"/>
                  </a:lnTo>
                  <a:lnTo>
                    <a:pt x="90830" y="83858"/>
                  </a:lnTo>
                  <a:lnTo>
                    <a:pt x="118605" y="43230"/>
                  </a:lnTo>
                  <a:lnTo>
                    <a:pt x="128295" y="26466"/>
                  </a:lnTo>
                  <a:lnTo>
                    <a:pt x="129032" y="26466"/>
                  </a:lnTo>
                  <a:lnTo>
                    <a:pt x="129032" y="10058"/>
                  </a:lnTo>
                  <a:lnTo>
                    <a:pt x="125501" y="10058"/>
                  </a:lnTo>
                  <a:lnTo>
                    <a:pt x="74625" y="86093"/>
                  </a:lnTo>
                  <a:lnTo>
                    <a:pt x="74625" y="96164"/>
                  </a:lnTo>
                  <a:lnTo>
                    <a:pt x="128104" y="96164"/>
                  </a:lnTo>
                  <a:lnTo>
                    <a:pt x="128104" y="128955"/>
                  </a:lnTo>
                  <a:lnTo>
                    <a:pt x="142646" y="128955"/>
                  </a:lnTo>
                  <a:lnTo>
                    <a:pt x="142646" y="96164"/>
                  </a:lnTo>
                  <a:lnTo>
                    <a:pt x="158851" y="96164"/>
                  </a:lnTo>
                  <a:lnTo>
                    <a:pt x="158851" y="83858"/>
                  </a:lnTo>
                  <a:close/>
                </a:path>
                <a:path w="638175" h="170815">
                  <a:moveTo>
                    <a:pt x="219925" y="76403"/>
                  </a:moveTo>
                  <a:lnTo>
                    <a:pt x="177063" y="76403"/>
                  </a:lnTo>
                  <a:lnTo>
                    <a:pt x="177063" y="88150"/>
                  </a:lnTo>
                  <a:lnTo>
                    <a:pt x="219925" y="88150"/>
                  </a:lnTo>
                  <a:lnTo>
                    <a:pt x="219925" y="76403"/>
                  </a:lnTo>
                  <a:close/>
                </a:path>
                <a:path w="638175" h="170815">
                  <a:moveTo>
                    <a:pt x="299364" y="99949"/>
                  </a:moveTo>
                  <a:lnTo>
                    <a:pt x="261823" y="72961"/>
                  </a:lnTo>
                  <a:lnTo>
                    <a:pt x="259676" y="71907"/>
                  </a:lnTo>
                  <a:lnTo>
                    <a:pt x="255943" y="69545"/>
                  </a:lnTo>
                  <a:lnTo>
                    <a:pt x="254457" y="68173"/>
                  </a:lnTo>
                  <a:lnTo>
                    <a:pt x="252222" y="65074"/>
                  </a:lnTo>
                  <a:lnTo>
                    <a:pt x="251663" y="63233"/>
                  </a:lnTo>
                  <a:lnTo>
                    <a:pt x="251663" y="57645"/>
                  </a:lnTo>
                  <a:lnTo>
                    <a:pt x="252996" y="54610"/>
                  </a:lnTo>
                  <a:lnTo>
                    <a:pt x="258343" y="49390"/>
                  </a:lnTo>
                  <a:lnTo>
                    <a:pt x="262534" y="48082"/>
                  </a:lnTo>
                  <a:lnTo>
                    <a:pt x="272224" y="48082"/>
                  </a:lnTo>
                  <a:lnTo>
                    <a:pt x="275894" y="48831"/>
                  </a:lnTo>
                  <a:lnTo>
                    <a:pt x="282600" y="51803"/>
                  </a:lnTo>
                  <a:lnTo>
                    <a:pt x="285826" y="53733"/>
                  </a:lnTo>
                  <a:lnTo>
                    <a:pt x="288937" y="56095"/>
                  </a:lnTo>
                  <a:lnTo>
                    <a:pt x="296202" y="46405"/>
                  </a:lnTo>
                  <a:lnTo>
                    <a:pt x="292722" y="43548"/>
                  </a:lnTo>
                  <a:lnTo>
                    <a:pt x="288594" y="41122"/>
                  </a:lnTo>
                  <a:lnTo>
                    <a:pt x="279031" y="37147"/>
                  </a:lnTo>
                  <a:lnTo>
                    <a:pt x="273773" y="36156"/>
                  </a:lnTo>
                  <a:lnTo>
                    <a:pt x="263220" y="36156"/>
                  </a:lnTo>
                  <a:lnTo>
                    <a:pt x="236943" y="58267"/>
                  </a:lnTo>
                  <a:lnTo>
                    <a:pt x="236943" y="65722"/>
                  </a:lnTo>
                  <a:lnTo>
                    <a:pt x="263956" y="87960"/>
                  </a:lnTo>
                  <a:lnTo>
                    <a:pt x="273900" y="91935"/>
                  </a:lnTo>
                  <a:lnTo>
                    <a:pt x="284645" y="102743"/>
                  </a:lnTo>
                  <a:lnTo>
                    <a:pt x="284645" y="109080"/>
                  </a:lnTo>
                  <a:lnTo>
                    <a:pt x="283159" y="112433"/>
                  </a:lnTo>
                  <a:lnTo>
                    <a:pt x="277190" y="117906"/>
                  </a:lnTo>
                  <a:lnTo>
                    <a:pt x="272719" y="119265"/>
                  </a:lnTo>
                  <a:lnTo>
                    <a:pt x="261289" y="119265"/>
                  </a:lnTo>
                  <a:lnTo>
                    <a:pt x="256476" y="118275"/>
                  </a:lnTo>
                  <a:lnTo>
                    <a:pt x="248158" y="114300"/>
                  </a:lnTo>
                  <a:lnTo>
                    <a:pt x="244081" y="111696"/>
                  </a:lnTo>
                  <a:lnTo>
                    <a:pt x="240106" y="108458"/>
                  </a:lnTo>
                  <a:lnTo>
                    <a:pt x="232473" y="118706"/>
                  </a:lnTo>
                  <a:lnTo>
                    <a:pt x="236816" y="122313"/>
                  </a:lnTo>
                  <a:lnTo>
                    <a:pt x="241909" y="125298"/>
                  </a:lnTo>
                  <a:lnTo>
                    <a:pt x="253593" y="130022"/>
                  </a:lnTo>
                  <a:lnTo>
                    <a:pt x="259740" y="131203"/>
                  </a:lnTo>
                  <a:lnTo>
                    <a:pt x="271538" y="131203"/>
                  </a:lnTo>
                  <a:lnTo>
                    <a:pt x="299364" y="107899"/>
                  </a:lnTo>
                  <a:lnTo>
                    <a:pt x="299364" y="99949"/>
                  </a:lnTo>
                  <a:close/>
                </a:path>
                <a:path w="638175" h="170815">
                  <a:moveTo>
                    <a:pt x="390804" y="72186"/>
                  </a:moveTo>
                  <a:lnTo>
                    <a:pt x="389991" y="66344"/>
                  </a:lnTo>
                  <a:lnTo>
                    <a:pt x="386765" y="55905"/>
                  </a:lnTo>
                  <a:lnTo>
                    <a:pt x="384429" y="51435"/>
                  </a:lnTo>
                  <a:lnTo>
                    <a:pt x="381838" y="48272"/>
                  </a:lnTo>
                  <a:lnTo>
                    <a:pt x="378345" y="43980"/>
                  </a:lnTo>
                  <a:lnTo>
                    <a:pt x="377380" y="43256"/>
                  </a:lnTo>
                  <a:lnTo>
                    <a:pt x="377380" y="67652"/>
                  </a:lnTo>
                  <a:lnTo>
                    <a:pt x="377380" y="76962"/>
                  </a:lnTo>
                  <a:lnTo>
                    <a:pt x="328930" y="76962"/>
                  </a:lnTo>
                  <a:lnTo>
                    <a:pt x="329425" y="72364"/>
                  </a:lnTo>
                  <a:lnTo>
                    <a:pt x="351790" y="48272"/>
                  </a:lnTo>
                  <a:lnTo>
                    <a:pt x="362102" y="48272"/>
                  </a:lnTo>
                  <a:lnTo>
                    <a:pt x="367601" y="50723"/>
                  </a:lnTo>
                  <a:lnTo>
                    <a:pt x="375424" y="60540"/>
                  </a:lnTo>
                  <a:lnTo>
                    <a:pt x="377380" y="67652"/>
                  </a:lnTo>
                  <a:lnTo>
                    <a:pt x="377380" y="43256"/>
                  </a:lnTo>
                  <a:lnTo>
                    <a:pt x="374548" y="41122"/>
                  </a:lnTo>
                  <a:lnTo>
                    <a:pt x="365480" y="37147"/>
                  </a:lnTo>
                  <a:lnTo>
                    <a:pt x="360362" y="36156"/>
                  </a:lnTo>
                  <a:lnTo>
                    <a:pt x="349427" y="36156"/>
                  </a:lnTo>
                  <a:lnTo>
                    <a:pt x="315163" y="69735"/>
                  </a:lnTo>
                  <a:lnTo>
                    <a:pt x="314020" y="76403"/>
                  </a:lnTo>
                  <a:lnTo>
                    <a:pt x="314020" y="91313"/>
                  </a:lnTo>
                  <a:lnTo>
                    <a:pt x="335102" y="125768"/>
                  </a:lnTo>
                  <a:lnTo>
                    <a:pt x="351358" y="131203"/>
                  </a:lnTo>
                  <a:lnTo>
                    <a:pt x="363651" y="131203"/>
                  </a:lnTo>
                  <a:lnTo>
                    <a:pt x="369176" y="130263"/>
                  </a:lnTo>
                  <a:lnTo>
                    <a:pt x="378866" y="126542"/>
                  </a:lnTo>
                  <a:lnTo>
                    <a:pt x="383286" y="124371"/>
                  </a:lnTo>
                  <a:lnTo>
                    <a:pt x="387261" y="121881"/>
                  </a:lnTo>
                  <a:lnTo>
                    <a:pt x="385660" y="118897"/>
                  </a:lnTo>
                  <a:lnTo>
                    <a:pt x="381850" y="111810"/>
                  </a:lnTo>
                  <a:lnTo>
                    <a:pt x="378498" y="113931"/>
                  </a:lnTo>
                  <a:lnTo>
                    <a:pt x="374992" y="115633"/>
                  </a:lnTo>
                  <a:lnTo>
                    <a:pt x="367652" y="118249"/>
                  </a:lnTo>
                  <a:lnTo>
                    <a:pt x="363651" y="118897"/>
                  </a:lnTo>
                  <a:lnTo>
                    <a:pt x="350608" y="118897"/>
                  </a:lnTo>
                  <a:lnTo>
                    <a:pt x="343560" y="116039"/>
                  </a:lnTo>
                  <a:lnTo>
                    <a:pt x="332752" y="104609"/>
                  </a:lnTo>
                  <a:lnTo>
                    <a:pt x="329730" y="96850"/>
                  </a:lnTo>
                  <a:lnTo>
                    <a:pt x="329107" y="87033"/>
                  </a:lnTo>
                  <a:lnTo>
                    <a:pt x="390232" y="87033"/>
                  </a:lnTo>
                  <a:lnTo>
                    <a:pt x="390613" y="84797"/>
                  </a:lnTo>
                  <a:lnTo>
                    <a:pt x="390677" y="83858"/>
                  </a:lnTo>
                  <a:lnTo>
                    <a:pt x="390804" y="76962"/>
                  </a:lnTo>
                  <a:lnTo>
                    <a:pt x="390804" y="72186"/>
                  </a:lnTo>
                  <a:close/>
                </a:path>
                <a:path w="638175" h="170815">
                  <a:moveTo>
                    <a:pt x="427151" y="38392"/>
                  </a:moveTo>
                  <a:lnTo>
                    <a:pt x="411873" y="38392"/>
                  </a:lnTo>
                  <a:lnTo>
                    <a:pt x="411873" y="128955"/>
                  </a:lnTo>
                  <a:lnTo>
                    <a:pt x="427151" y="128955"/>
                  </a:lnTo>
                  <a:lnTo>
                    <a:pt x="427151" y="38392"/>
                  </a:lnTo>
                  <a:close/>
                </a:path>
                <a:path w="638175" h="170815">
                  <a:moveTo>
                    <a:pt x="430326" y="6896"/>
                  </a:moveTo>
                  <a:lnTo>
                    <a:pt x="429298" y="4508"/>
                  </a:lnTo>
                  <a:lnTo>
                    <a:pt x="425196" y="901"/>
                  </a:lnTo>
                  <a:lnTo>
                    <a:pt x="422681" y="0"/>
                  </a:lnTo>
                  <a:lnTo>
                    <a:pt x="416725" y="0"/>
                  </a:lnTo>
                  <a:lnTo>
                    <a:pt x="414210" y="901"/>
                  </a:lnTo>
                  <a:lnTo>
                    <a:pt x="410108" y="4508"/>
                  </a:lnTo>
                  <a:lnTo>
                    <a:pt x="409079" y="6896"/>
                  </a:lnTo>
                  <a:lnTo>
                    <a:pt x="409079" y="12738"/>
                  </a:lnTo>
                  <a:lnTo>
                    <a:pt x="410108" y="15100"/>
                  </a:lnTo>
                  <a:lnTo>
                    <a:pt x="414210" y="18821"/>
                  </a:lnTo>
                  <a:lnTo>
                    <a:pt x="416725" y="19761"/>
                  </a:lnTo>
                  <a:lnTo>
                    <a:pt x="422681" y="19761"/>
                  </a:lnTo>
                  <a:lnTo>
                    <a:pt x="425196" y="18821"/>
                  </a:lnTo>
                  <a:lnTo>
                    <a:pt x="429298" y="15100"/>
                  </a:lnTo>
                  <a:lnTo>
                    <a:pt x="430326" y="12738"/>
                  </a:lnTo>
                  <a:lnTo>
                    <a:pt x="430326" y="6896"/>
                  </a:lnTo>
                  <a:close/>
                </a:path>
                <a:path w="638175" h="170815">
                  <a:moveTo>
                    <a:pt x="501116" y="127838"/>
                  </a:moveTo>
                  <a:lnTo>
                    <a:pt x="498144" y="116293"/>
                  </a:lnTo>
                  <a:lnTo>
                    <a:pt x="496646" y="116916"/>
                  </a:lnTo>
                  <a:lnTo>
                    <a:pt x="491248" y="118465"/>
                  </a:lnTo>
                  <a:lnTo>
                    <a:pt x="489508" y="118706"/>
                  </a:lnTo>
                  <a:lnTo>
                    <a:pt x="482676" y="118706"/>
                  </a:lnTo>
                  <a:lnTo>
                    <a:pt x="479044" y="117195"/>
                  </a:lnTo>
                  <a:lnTo>
                    <a:pt x="474941" y="111099"/>
                  </a:lnTo>
                  <a:lnTo>
                    <a:pt x="473913" y="106781"/>
                  </a:lnTo>
                  <a:lnTo>
                    <a:pt x="473913" y="50876"/>
                  </a:lnTo>
                  <a:lnTo>
                    <a:pt x="498322" y="50876"/>
                  </a:lnTo>
                  <a:lnTo>
                    <a:pt x="498322" y="38392"/>
                  </a:lnTo>
                  <a:lnTo>
                    <a:pt x="473913" y="38392"/>
                  </a:lnTo>
                  <a:lnTo>
                    <a:pt x="473913" y="13042"/>
                  </a:lnTo>
                  <a:lnTo>
                    <a:pt x="461060" y="13042"/>
                  </a:lnTo>
                  <a:lnTo>
                    <a:pt x="459193" y="38392"/>
                  </a:lnTo>
                  <a:lnTo>
                    <a:pt x="445033" y="39319"/>
                  </a:lnTo>
                  <a:lnTo>
                    <a:pt x="445033" y="50876"/>
                  </a:lnTo>
                  <a:lnTo>
                    <a:pt x="458444" y="50876"/>
                  </a:lnTo>
                  <a:lnTo>
                    <a:pt x="458444" y="105486"/>
                  </a:lnTo>
                  <a:lnTo>
                    <a:pt x="458876" y="109575"/>
                  </a:lnTo>
                  <a:lnTo>
                    <a:pt x="479501" y="131203"/>
                  </a:lnTo>
                  <a:lnTo>
                    <a:pt x="487210" y="131203"/>
                  </a:lnTo>
                  <a:lnTo>
                    <a:pt x="490093" y="130860"/>
                  </a:lnTo>
                  <a:lnTo>
                    <a:pt x="495935" y="129489"/>
                  </a:lnTo>
                  <a:lnTo>
                    <a:pt x="501116" y="127838"/>
                  </a:lnTo>
                  <a:close/>
                </a:path>
                <a:path w="638175" h="170815">
                  <a:moveTo>
                    <a:pt x="533361" y="38392"/>
                  </a:moveTo>
                  <a:lnTo>
                    <a:pt x="518083" y="38392"/>
                  </a:lnTo>
                  <a:lnTo>
                    <a:pt x="518083" y="128955"/>
                  </a:lnTo>
                  <a:lnTo>
                    <a:pt x="533361" y="128955"/>
                  </a:lnTo>
                  <a:lnTo>
                    <a:pt x="533361" y="38392"/>
                  </a:lnTo>
                  <a:close/>
                </a:path>
                <a:path w="638175" h="170815">
                  <a:moveTo>
                    <a:pt x="536536" y="6896"/>
                  </a:moveTo>
                  <a:lnTo>
                    <a:pt x="535508" y="4508"/>
                  </a:lnTo>
                  <a:lnTo>
                    <a:pt x="531406" y="901"/>
                  </a:lnTo>
                  <a:lnTo>
                    <a:pt x="528891" y="0"/>
                  </a:lnTo>
                  <a:lnTo>
                    <a:pt x="522922" y="0"/>
                  </a:lnTo>
                  <a:lnTo>
                    <a:pt x="520407" y="901"/>
                  </a:lnTo>
                  <a:lnTo>
                    <a:pt x="516305" y="4508"/>
                  </a:lnTo>
                  <a:lnTo>
                    <a:pt x="515289" y="6896"/>
                  </a:lnTo>
                  <a:lnTo>
                    <a:pt x="515289" y="12738"/>
                  </a:lnTo>
                  <a:lnTo>
                    <a:pt x="516305" y="15100"/>
                  </a:lnTo>
                  <a:lnTo>
                    <a:pt x="520407" y="18821"/>
                  </a:lnTo>
                  <a:lnTo>
                    <a:pt x="522922" y="19761"/>
                  </a:lnTo>
                  <a:lnTo>
                    <a:pt x="528891" y="19761"/>
                  </a:lnTo>
                  <a:lnTo>
                    <a:pt x="531406" y="18821"/>
                  </a:lnTo>
                  <a:lnTo>
                    <a:pt x="535508" y="15100"/>
                  </a:lnTo>
                  <a:lnTo>
                    <a:pt x="536536" y="12738"/>
                  </a:lnTo>
                  <a:lnTo>
                    <a:pt x="536536" y="6896"/>
                  </a:lnTo>
                  <a:close/>
                </a:path>
                <a:path w="638175" h="170815">
                  <a:moveTo>
                    <a:pt x="637730" y="131813"/>
                  </a:moveTo>
                  <a:lnTo>
                    <a:pt x="636346" y="128955"/>
                  </a:lnTo>
                  <a:lnTo>
                    <a:pt x="635088" y="126326"/>
                  </a:lnTo>
                  <a:lnTo>
                    <a:pt x="624522" y="119494"/>
                  </a:lnTo>
                  <a:lnTo>
                    <a:pt x="622820" y="119138"/>
                  </a:lnTo>
                  <a:lnTo>
                    <a:pt x="622820" y="137414"/>
                  </a:lnTo>
                  <a:lnTo>
                    <a:pt x="622744" y="144246"/>
                  </a:lnTo>
                  <a:lnTo>
                    <a:pt x="598462" y="160083"/>
                  </a:lnTo>
                  <a:lnTo>
                    <a:pt x="585914" y="160083"/>
                  </a:lnTo>
                  <a:lnTo>
                    <a:pt x="579488" y="158661"/>
                  </a:lnTo>
                  <a:lnTo>
                    <a:pt x="570166" y="152946"/>
                  </a:lnTo>
                  <a:lnTo>
                    <a:pt x="567842" y="149085"/>
                  </a:lnTo>
                  <a:lnTo>
                    <a:pt x="567842" y="141630"/>
                  </a:lnTo>
                  <a:lnTo>
                    <a:pt x="568579" y="139026"/>
                  </a:lnTo>
                  <a:lnTo>
                    <a:pt x="571563" y="133807"/>
                  </a:lnTo>
                  <a:lnTo>
                    <a:pt x="573925" y="131318"/>
                  </a:lnTo>
                  <a:lnTo>
                    <a:pt x="577151" y="128955"/>
                  </a:lnTo>
                  <a:lnTo>
                    <a:pt x="579145" y="129578"/>
                  </a:lnTo>
                  <a:lnTo>
                    <a:pt x="581164" y="129984"/>
                  </a:lnTo>
                  <a:lnTo>
                    <a:pt x="585266" y="130365"/>
                  </a:lnTo>
                  <a:lnTo>
                    <a:pt x="587159" y="130454"/>
                  </a:lnTo>
                  <a:lnTo>
                    <a:pt x="610514" y="130454"/>
                  </a:lnTo>
                  <a:lnTo>
                    <a:pt x="615048" y="131254"/>
                  </a:lnTo>
                  <a:lnTo>
                    <a:pt x="621258" y="134493"/>
                  </a:lnTo>
                  <a:lnTo>
                    <a:pt x="622820" y="137414"/>
                  </a:lnTo>
                  <a:lnTo>
                    <a:pt x="622820" y="119138"/>
                  </a:lnTo>
                  <a:lnTo>
                    <a:pt x="616597" y="117779"/>
                  </a:lnTo>
                  <a:lnTo>
                    <a:pt x="582307" y="117779"/>
                  </a:lnTo>
                  <a:lnTo>
                    <a:pt x="578091" y="116852"/>
                  </a:lnTo>
                  <a:lnTo>
                    <a:pt x="573620" y="113118"/>
                  </a:lnTo>
                  <a:lnTo>
                    <a:pt x="572503" y="110756"/>
                  </a:lnTo>
                  <a:lnTo>
                    <a:pt x="572503" y="105422"/>
                  </a:lnTo>
                  <a:lnTo>
                    <a:pt x="573062" y="103339"/>
                  </a:lnTo>
                  <a:lnTo>
                    <a:pt x="575297" y="99987"/>
                  </a:lnTo>
                  <a:lnTo>
                    <a:pt x="576656" y="98463"/>
                  </a:lnTo>
                  <a:lnTo>
                    <a:pt x="578281" y="97091"/>
                  </a:lnTo>
                  <a:lnTo>
                    <a:pt x="580390" y="98082"/>
                  </a:lnTo>
                  <a:lnTo>
                    <a:pt x="582625" y="98869"/>
                  </a:lnTo>
                  <a:lnTo>
                    <a:pt x="587349" y="99987"/>
                  </a:lnTo>
                  <a:lnTo>
                    <a:pt x="589648" y="100266"/>
                  </a:lnTo>
                  <a:lnTo>
                    <a:pt x="596480" y="100266"/>
                  </a:lnTo>
                  <a:lnTo>
                    <a:pt x="600798" y="99517"/>
                  </a:lnTo>
                  <a:lnTo>
                    <a:pt x="607352" y="97091"/>
                  </a:lnTo>
                  <a:lnTo>
                    <a:pt x="608863" y="96532"/>
                  </a:lnTo>
                  <a:lnTo>
                    <a:pt x="625055" y="64922"/>
                  </a:lnTo>
                  <a:lnTo>
                    <a:pt x="624332" y="61379"/>
                  </a:lnTo>
                  <a:lnTo>
                    <a:pt x="621474" y="54914"/>
                  </a:lnTo>
                  <a:lnTo>
                    <a:pt x="619709" y="52247"/>
                  </a:lnTo>
                  <a:lnTo>
                    <a:pt x="617601" y="50126"/>
                  </a:lnTo>
                  <a:lnTo>
                    <a:pt x="636231" y="50126"/>
                  </a:lnTo>
                  <a:lnTo>
                    <a:pt x="636231" y="47332"/>
                  </a:lnTo>
                  <a:lnTo>
                    <a:pt x="636231" y="38392"/>
                  </a:lnTo>
                  <a:lnTo>
                    <a:pt x="611073" y="38392"/>
                  </a:lnTo>
                  <a:lnTo>
                    <a:pt x="611073" y="71755"/>
                  </a:lnTo>
                  <a:lnTo>
                    <a:pt x="610577" y="74764"/>
                  </a:lnTo>
                  <a:lnTo>
                    <a:pt x="594487" y="90017"/>
                  </a:lnTo>
                  <a:lnTo>
                    <a:pt x="589267" y="90017"/>
                  </a:lnTo>
                  <a:lnTo>
                    <a:pt x="572681" y="71755"/>
                  </a:lnTo>
                  <a:lnTo>
                    <a:pt x="572795" y="61379"/>
                  </a:lnTo>
                  <a:lnTo>
                    <a:pt x="610958" y="61379"/>
                  </a:lnTo>
                  <a:lnTo>
                    <a:pt x="611073" y="71755"/>
                  </a:lnTo>
                  <a:lnTo>
                    <a:pt x="611073" y="38392"/>
                  </a:lnTo>
                  <a:lnTo>
                    <a:pt x="604735" y="38392"/>
                  </a:lnTo>
                  <a:lnTo>
                    <a:pt x="602996" y="37769"/>
                  </a:lnTo>
                  <a:lnTo>
                    <a:pt x="601040" y="37236"/>
                  </a:lnTo>
                  <a:lnTo>
                    <a:pt x="596696" y="36372"/>
                  </a:lnTo>
                  <a:lnTo>
                    <a:pt x="594360" y="36156"/>
                  </a:lnTo>
                  <a:lnTo>
                    <a:pt x="587286" y="36156"/>
                  </a:lnTo>
                  <a:lnTo>
                    <a:pt x="557771" y="63423"/>
                  </a:lnTo>
                  <a:lnTo>
                    <a:pt x="557771" y="73863"/>
                  </a:lnTo>
                  <a:lnTo>
                    <a:pt x="558990" y="78676"/>
                  </a:lnTo>
                  <a:lnTo>
                    <a:pt x="563829" y="86995"/>
                  </a:lnTo>
                  <a:lnTo>
                    <a:pt x="566534" y="90322"/>
                  </a:lnTo>
                  <a:lnTo>
                    <a:pt x="569518" y="92811"/>
                  </a:lnTo>
                  <a:lnTo>
                    <a:pt x="569518" y="93548"/>
                  </a:lnTo>
                  <a:lnTo>
                    <a:pt x="567156" y="95173"/>
                  </a:lnTo>
                  <a:lnTo>
                    <a:pt x="564921" y="97409"/>
                  </a:lnTo>
                  <a:lnTo>
                    <a:pt x="560692" y="103124"/>
                  </a:lnTo>
                  <a:lnTo>
                    <a:pt x="559638" y="106476"/>
                  </a:lnTo>
                  <a:lnTo>
                    <a:pt x="559638" y="113931"/>
                  </a:lnTo>
                  <a:lnTo>
                    <a:pt x="560412" y="116941"/>
                  </a:lnTo>
                  <a:lnTo>
                    <a:pt x="563524" y="121793"/>
                  </a:lnTo>
                  <a:lnTo>
                    <a:pt x="565416" y="123685"/>
                  </a:lnTo>
                  <a:lnTo>
                    <a:pt x="567651" y="125044"/>
                  </a:lnTo>
                  <a:lnTo>
                    <a:pt x="567651" y="125793"/>
                  </a:lnTo>
                  <a:lnTo>
                    <a:pt x="563549" y="128651"/>
                  </a:lnTo>
                  <a:lnTo>
                    <a:pt x="560324" y="131813"/>
                  </a:lnTo>
                  <a:lnTo>
                    <a:pt x="555599" y="138772"/>
                  </a:lnTo>
                  <a:lnTo>
                    <a:pt x="554418" y="142443"/>
                  </a:lnTo>
                  <a:lnTo>
                    <a:pt x="554418" y="150266"/>
                  </a:lnTo>
                  <a:lnTo>
                    <a:pt x="586282" y="170700"/>
                  </a:lnTo>
                  <a:lnTo>
                    <a:pt x="598957" y="170700"/>
                  </a:lnTo>
                  <a:lnTo>
                    <a:pt x="605332" y="169862"/>
                  </a:lnTo>
                  <a:lnTo>
                    <a:pt x="616699" y="166484"/>
                  </a:lnTo>
                  <a:lnTo>
                    <a:pt x="621449" y="164249"/>
                  </a:lnTo>
                  <a:lnTo>
                    <a:pt x="627240" y="160083"/>
                  </a:lnTo>
                  <a:lnTo>
                    <a:pt x="629399" y="158534"/>
                  </a:lnTo>
                  <a:lnTo>
                    <a:pt x="632447" y="155206"/>
                  </a:lnTo>
                  <a:lnTo>
                    <a:pt x="636663" y="147624"/>
                  </a:lnTo>
                  <a:lnTo>
                    <a:pt x="637628" y="143992"/>
                  </a:lnTo>
                  <a:lnTo>
                    <a:pt x="637730" y="13181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53076" y="598697"/>
              <a:ext cx="228718" cy="153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29503" y="598697"/>
              <a:ext cx="185986" cy="12448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43257" y="586397"/>
              <a:ext cx="177991" cy="13678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42680" y="628141"/>
              <a:ext cx="72493" cy="9280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51863" y="856969"/>
              <a:ext cx="1245227" cy="2188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12569" y="858252"/>
              <a:ext cx="16692880" cy="196850"/>
            </a:xfrm>
            <a:custGeom>
              <a:avLst/>
              <a:gdLst/>
              <a:ahLst/>
              <a:cxnLst/>
              <a:rect l="l" t="t" r="r" b="b"/>
              <a:pathLst>
                <a:path w="16692880" h="196850">
                  <a:moveTo>
                    <a:pt x="12992" y="187617"/>
                  </a:moveTo>
                  <a:lnTo>
                    <a:pt x="12344" y="185915"/>
                  </a:lnTo>
                  <a:lnTo>
                    <a:pt x="9804" y="183375"/>
                  </a:lnTo>
                  <a:lnTo>
                    <a:pt x="8293" y="182740"/>
                  </a:lnTo>
                  <a:lnTo>
                    <a:pt x="4737" y="182740"/>
                  </a:lnTo>
                  <a:lnTo>
                    <a:pt x="3187" y="183375"/>
                  </a:lnTo>
                  <a:lnTo>
                    <a:pt x="635" y="185915"/>
                  </a:lnTo>
                  <a:lnTo>
                    <a:pt x="0" y="187617"/>
                  </a:lnTo>
                  <a:lnTo>
                    <a:pt x="0" y="189725"/>
                  </a:lnTo>
                  <a:lnTo>
                    <a:pt x="0" y="191681"/>
                  </a:lnTo>
                  <a:lnTo>
                    <a:pt x="635" y="193306"/>
                  </a:lnTo>
                  <a:lnTo>
                    <a:pt x="3187" y="195846"/>
                  </a:lnTo>
                  <a:lnTo>
                    <a:pt x="4737" y="196481"/>
                  </a:lnTo>
                  <a:lnTo>
                    <a:pt x="8293" y="196481"/>
                  </a:lnTo>
                  <a:lnTo>
                    <a:pt x="9804" y="195846"/>
                  </a:lnTo>
                  <a:lnTo>
                    <a:pt x="12344" y="193306"/>
                  </a:lnTo>
                  <a:lnTo>
                    <a:pt x="12992" y="191681"/>
                  </a:lnTo>
                  <a:lnTo>
                    <a:pt x="12992" y="187617"/>
                  </a:lnTo>
                  <a:close/>
                </a:path>
                <a:path w="16692880" h="196850">
                  <a:moveTo>
                    <a:pt x="16639528" y="8763"/>
                  </a:moveTo>
                  <a:lnTo>
                    <a:pt x="16516172" y="8763"/>
                  </a:lnTo>
                  <a:lnTo>
                    <a:pt x="16516172" y="27813"/>
                  </a:lnTo>
                  <a:lnTo>
                    <a:pt x="16567061" y="27813"/>
                  </a:lnTo>
                  <a:lnTo>
                    <a:pt x="16567061" y="177673"/>
                  </a:lnTo>
                  <a:lnTo>
                    <a:pt x="16588639" y="177673"/>
                  </a:lnTo>
                  <a:lnTo>
                    <a:pt x="16588639" y="27813"/>
                  </a:lnTo>
                  <a:lnTo>
                    <a:pt x="16639528" y="27813"/>
                  </a:lnTo>
                  <a:lnTo>
                    <a:pt x="16639528" y="8763"/>
                  </a:lnTo>
                  <a:close/>
                </a:path>
                <a:path w="16692880" h="196850">
                  <a:moveTo>
                    <a:pt x="16687915" y="52933"/>
                  </a:moveTo>
                  <a:lnTo>
                    <a:pt x="16666845" y="52933"/>
                  </a:lnTo>
                  <a:lnTo>
                    <a:pt x="16666845" y="177812"/>
                  </a:lnTo>
                  <a:lnTo>
                    <a:pt x="16687915" y="177812"/>
                  </a:lnTo>
                  <a:lnTo>
                    <a:pt x="16687915" y="52933"/>
                  </a:lnTo>
                  <a:close/>
                </a:path>
                <a:path w="16692880" h="196850">
                  <a:moveTo>
                    <a:pt x="16692283" y="9499"/>
                  </a:moveTo>
                  <a:lnTo>
                    <a:pt x="16690861" y="6210"/>
                  </a:lnTo>
                  <a:lnTo>
                    <a:pt x="16685209" y="1231"/>
                  </a:lnTo>
                  <a:lnTo>
                    <a:pt x="16681742" y="0"/>
                  </a:lnTo>
                  <a:lnTo>
                    <a:pt x="16673525" y="0"/>
                  </a:lnTo>
                  <a:lnTo>
                    <a:pt x="16670046" y="1231"/>
                  </a:lnTo>
                  <a:lnTo>
                    <a:pt x="16664394" y="6210"/>
                  </a:lnTo>
                  <a:lnTo>
                    <a:pt x="16662984" y="9499"/>
                  </a:lnTo>
                  <a:lnTo>
                    <a:pt x="16662984" y="17551"/>
                  </a:lnTo>
                  <a:lnTo>
                    <a:pt x="16664394" y="20802"/>
                  </a:lnTo>
                  <a:lnTo>
                    <a:pt x="16670046" y="25946"/>
                  </a:lnTo>
                  <a:lnTo>
                    <a:pt x="16673525" y="27228"/>
                  </a:lnTo>
                  <a:lnTo>
                    <a:pt x="16681742" y="27228"/>
                  </a:lnTo>
                  <a:lnTo>
                    <a:pt x="16685209" y="25946"/>
                  </a:lnTo>
                  <a:lnTo>
                    <a:pt x="16690861" y="20802"/>
                  </a:lnTo>
                  <a:lnTo>
                    <a:pt x="16692283" y="17551"/>
                  </a:lnTo>
                  <a:lnTo>
                    <a:pt x="16692283" y="94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324514" y="876227"/>
              <a:ext cx="193499" cy="162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546899" y="853100"/>
              <a:ext cx="144880" cy="1860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711410" y="908092"/>
              <a:ext cx="105823" cy="13105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841825" y="858239"/>
              <a:ext cx="29845" cy="178435"/>
            </a:xfrm>
            <a:custGeom>
              <a:avLst/>
              <a:gdLst/>
              <a:ahLst/>
              <a:cxnLst/>
              <a:rect l="l" t="t" r="r" b="b"/>
              <a:pathLst>
                <a:path w="29844" h="178434">
                  <a:moveTo>
                    <a:pt x="18758" y="0"/>
                  </a:moveTo>
                  <a:lnTo>
                    <a:pt x="10535" y="0"/>
                  </a:lnTo>
                  <a:lnTo>
                    <a:pt x="7066" y="1241"/>
                  </a:lnTo>
                  <a:lnTo>
                    <a:pt x="1413" y="6210"/>
                  </a:lnTo>
                  <a:lnTo>
                    <a:pt x="0" y="9507"/>
                  </a:lnTo>
                  <a:lnTo>
                    <a:pt x="0" y="17559"/>
                  </a:lnTo>
                  <a:lnTo>
                    <a:pt x="1413" y="20814"/>
                  </a:lnTo>
                  <a:lnTo>
                    <a:pt x="7066" y="25954"/>
                  </a:lnTo>
                  <a:lnTo>
                    <a:pt x="10535" y="27239"/>
                  </a:lnTo>
                  <a:lnTo>
                    <a:pt x="18758" y="27239"/>
                  </a:lnTo>
                  <a:lnTo>
                    <a:pt x="22228" y="25954"/>
                  </a:lnTo>
                  <a:lnTo>
                    <a:pt x="27881" y="20814"/>
                  </a:lnTo>
                  <a:lnTo>
                    <a:pt x="29294" y="17559"/>
                  </a:lnTo>
                  <a:lnTo>
                    <a:pt x="29294" y="9507"/>
                  </a:lnTo>
                  <a:lnTo>
                    <a:pt x="27881" y="6210"/>
                  </a:lnTo>
                  <a:lnTo>
                    <a:pt x="22228" y="1241"/>
                  </a:lnTo>
                  <a:lnTo>
                    <a:pt x="18758" y="0"/>
                  </a:lnTo>
                  <a:close/>
                </a:path>
                <a:path w="29844" h="178434">
                  <a:moveTo>
                    <a:pt x="24926" y="52936"/>
                  </a:moveTo>
                  <a:lnTo>
                    <a:pt x="3854" y="52936"/>
                  </a:lnTo>
                  <a:lnTo>
                    <a:pt x="3854" y="177824"/>
                  </a:lnTo>
                  <a:lnTo>
                    <a:pt x="24926" y="177824"/>
                  </a:lnTo>
                  <a:lnTo>
                    <a:pt x="24926" y="52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890778" y="876227"/>
              <a:ext cx="193499" cy="162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767355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8623828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480301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336776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193248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60903" y="373202"/>
            <a:ext cx="440055" cy="135255"/>
            <a:chOff x="360903" y="373202"/>
            <a:chExt cx="440055" cy="135255"/>
          </a:xfrm>
        </p:grpSpPr>
        <p:sp>
          <p:nvSpPr>
            <p:cNvPr id="3" name="object 3"/>
            <p:cNvSpPr/>
            <p:nvPr/>
          </p:nvSpPr>
          <p:spPr>
            <a:xfrm>
              <a:off x="360895" y="383640"/>
              <a:ext cx="130175" cy="122555"/>
            </a:xfrm>
            <a:custGeom>
              <a:avLst/>
              <a:gdLst/>
              <a:ahLst/>
              <a:cxnLst/>
              <a:rect l="l" t="t" r="r" b="b"/>
              <a:pathLst>
                <a:path w="130175" h="122554">
                  <a:moveTo>
                    <a:pt x="84239" y="109029"/>
                  </a:moveTo>
                  <a:lnTo>
                    <a:pt x="19202" y="109029"/>
                  </a:lnTo>
                  <a:lnTo>
                    <a:pt x="83680" y="9131"/>
                  </a:lnTo>
                  <a:lnTo>
                    <a:pt x="83680" y="0"/>
                  </a:lnTo>
                  <a:lnTo>
                    <a:pt x="5778" y="0"/>
                  </a:lnTo>
                  <a:lnTo>
                    <a:pt x="5778" y="13055"/>
                  </a:lnTo>
                  <a:lnTo>
                    <a:pt x="64300" y="13055"/>
                  </a:lnTo>
                  <a:lnTo>
                    <a:pt x="0" y="112941"/>
                  </a:lnTo>
                  <a:lnTo>
                    <a:pt x="0" y="122250"/>
                  </a:lnTo>
                  <a:lnTo>
                    <a:pt x="84239" y="122250"/>
                  </a:lnTo>
                  <a:lnTo>
                    <a:pt x="84239" y="109029"/>
                  </a:lnTo>
                  <a:close/>
                </a:path>
                <a:path w="130175" h="122554">
                  <a:moveTo>
                    <a:pt x="129692" y="69697"/>
                  </a:moveTo>
                  <a:lnTo>
                    <a:pt x="86829" y="69697"/>
                  </a:lnTo>
                  <a:lnTo>
                    <a:pt x="86829" y="81445"/>
                  </a:lnTo>
                  <a:lnTo>
                    <a:pt x="129692" y="81445"/>
                  </a:lnTo>
                  <a:lnTo>
                    <a:pt x="129692" y="696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16979" y="383132"/>
              <a:ext cx="148640" cy="12499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92231" y="373202"/>
              <a:ext cx="108106" cy="13492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857542" y="376934"/>
            <a:ext cx="638175" cy="170815"/>
          </a:xfrm>
          <a:custGeom>
            <a:avLst/>
            <a:gdLst/>
            <a:ahLst/>
            <a:cxnLst/>
            <a:rect l="l" t="t" r="r" b="b"/>
            <a:pathLst>
              <a:path w="638175" h="170815">
                <a:moveTo>
                  <a:pt x="67094" y="116293"/>
                </a:moveTo>
                <a:lnTo>
                  <a:pt x="42494" y="116293"/>
                </a:lnTo>
                <a:lnTo>
                  <a:pt x="42494" y="10058"/>
                </a:lnTo>
                <a:lnTo>
                  <a:pt x="30746" y="10058"/>
                </a:lnTo>
                <a:lnTo>
                  <a:pt x="5588" y="18821"/>
                </a:lnTo>
                <a:lnTo>
                  <a:pt x="5588" y="28702"/>
                </a:lnTo>
                <a:lnTo>
                  <a:pt x="27216" y="28702"/>
                </a:lnTo>
                <a:lnTo>
                  <a:pt x="27216" y="116293"/>
                </a:lnTo>
                <a:lnTo>
                  <a:pt x="0" y="116293"/>
                </a:lnTo>
                <a:lnTo>
                  <a:pt x="0" y="128955"/>
                </a:lnTo>
                <a:lnTo>
                  <a:pt x="67094" y="128955"/>
                </a:lnTo>
                <a:lnTo>
                  <a:pt x="67094" y="116293"/>
                </a:lnTo>
                <a:close/>
              </a:path>
              <a:path w="638175" h="170815">
                <a:moveTo>
                  <a:pt x="158851" y="83858"/>
                </a:moveTo>
                <a:lnTo>
                  <a:pt x="142646" y="83858"/>
                </a:lnTo>
                <a:lnTo>
                  <a:pt x="142646" y="26466"/>
                </a:lnTo>
                <a:lnTo>
                  <a:pt x="142646" y="10058"/>
                </a:lnTo>
                <a:lnTo>
                  <a:pt x="129032" y="10058"/>
                </a:lnTo>
                <a:lnTo>
                  <a:pt x="129032" y="26466"/>
                </a:lnTo>
                <a:lnTo>
                  <a:pt x="128790" y="29692"/>
                </a:lnTo>
                <a:lnTo>
                  <a:pt x="128574" y="33515"/>
                </a:lnTo>
                <a:lnTo>
                  <a:pt x="128193" y="42341"/>
                </a:lnTo>
                <a:lnTo>
                  <a:pt x="128104" y="83858"/>
                </a:lnTo>
                <a:lnTo>
                  <a:pt x="90830" y="83858"/>
                </a:lnTo>
                <a:lnTo>
                  <a:pt x="118605" y="43230"/>
                </a:lnTo>
                <a:lnTo>
                  <a:pt x="128295" y="26466"/>
                </a:lnTo>
                <a:lnTo>
                  <a:pt x="129032" y="26466"/>
                </a:lnTo>
                <a:lnTo>
                  <a:pt x="129032" y="10058"/>
                </a:lnTo>
                <a:lnTo>
                  <a:pt x="125501" y="10058"/>
                </a:lnTo>
                <a:lnTo>
                  <a:pt x="74625" y="86093"/>
                </a:lnTo>
                <a:lnTo>
                  <a:pt x="74625" y="96164"/>
                </a:lnTo>
                <a:lnTo>
                  <a:pt x="128104" y="96164"/>
                </a:lnTo>
                <a:lnTo>
                  <a:pt x="128104" y="128955"/>
                </a:lnTo>
                <a:lnTo>
                  <a:pt x="142646" y="128955"/>
                </a:lnTo>
                <a:lnTo>
                  <a:pt x="142646" y="96164"/>
                </a:lnTo>
                <a:lnTo>
                  <a:pt x="158851" y="96164"/>
                </a:lnTo>
                <a:lnTo>
                  <a:pt x="158851" y="83858"/>
                </a:lnTo>
                <a:close/>
              </a:path>
              <a:path w="638175" h="170815">
                <a:moveTo>
                  <a:pt x="219925" y="76403"/>
                </a:moveTo>
                <a:lnTo>
                  <a:pt x="177063" y="76403"/>
                </a:lnTo>
                <a:lnTo>
                  <a:pt x="177063" y="88150"/>
                </a:lnTo>
                <a:lnTo>
                  <a:pt x="219925" y="88150"/>
                </a:lnTo>
                <a:lnTo>
                  <a:pt x="219925" y="76403"/>
                </a:lnTo>
                <a:close/>
              </a:path>
              <a:path w="638175" h="170815">
                <a:moveTo>
                  <a:pt x="299364" y="99949"/>
                </a:moveTo>
                <a:lnTo>
                  <a:pt x="261823" y="72961"/>
                </a:lnTo>
                <a:lnTo>
                  <a:pt x="259676" y="71907"/>
                </a:lnTo>
                <a:lnTo>
                  <a:pt x="255943" y="69545"/>
                </a:lnTo>
                <a:lnTo>
                  <a:pt x="254457" y="68173"/>
                </a:lnTo>
                <a:lnTo>
                  <a:pt x="252222" y="65074"/>
                </a:lnTo>
                <a:lnTo>
                  <a:pt x="251663" y="63233"/>
                </a:lnTo>
                <a:lnTo>
                  <a:pt x="251663" y="57645"/>
                </a:lnTo>
                <a:lnTo>
                  <a:pt x="252996" y="54610"/>
                </a:lnTo>
                <a:lnTo>
                  <a:pt x="258343" y="49390"/>
                </a:lnTo>
                <a:lnTo>
                  <a:pt x="262534" y="48082"/>
                </a:lnTo>
                <a:lnTo>
                  <a:pt x="272224" y="48082"/>
                </a:lnTo>
                <a:lnTo>
                  <a:pt x="275894" y="48831"/>
                </a:lnTo>
                <a:lnTo>
                  <a:pt x="282600" y="51803"/>
                </a:lnTo>
                <a:lnTo>
                  <a:pt x="285826" y="53733"/>
                </a:lnTo>
                <a:lnTo>
                  <a:pt x="288937" y="56095"/>
                </a:lnTo>
                <a:lnTo>
                  <a:pt x="296202" y="46405"/>
                </a:lnTo>
                <a:lnTo>
                  <a:pt x="292722" y="43548"/>
                </a:lnTo>
                <a:lnTo>
                  <a:pt x="288594" y="41122"/>
                </a:lnTo>
                <a:lnTo>
                  <a:pt x="279031" y="37147"/>
                </a:lnTo>
                <a:lnTo>
                  <a:pt x="273773" y="36156"/>
                </a:lnTo>
                <a:lnTo>
                  <a:pt x="263220" y="36156"/>
                </a:lnTo>
                <a:lnTo>
                  <a:pt x="236943" y="58267"/>
                </a:lnTo>
                <a:lnTo>
                  <a:pt x="236943" y="65722"/>
                </a:lnTo>
                <a:lnTo>
                  <a:pt x="263956" y="87960"/>
                </a:lnTo>
                <a:lnTo>
                  <a:pt x="273900" y="91935"/>
                </a:lnTo>
                <a:lnTo>
                  <a:pt x="284645" y="102743"/>
                </a:lnTo>
                <a:lnTo>
                  <a:pt x="284645" y="109080"/>
                </a:lnTo>
                <a:lnTo>
                  <a:pt x="283159" y="112433"/>
                </a:lnTo>
                <a:lnTo>
                  <a:pt x="277190" y="117906"/>
                </a:lnTo>
                <a:lnTo>
                  <a:pt x="272719" y="119265"/>
                </a:lnTo>
                <a:lnTo>
                  <a:pt x="261289" y="119265"/>
                </a:lnTo>
                <a:lnTo>
                  <a:pt x="256476" y="118275"/>
                </a:lnTo>
                <a:lnTo>
                  <a:pt x="248158" y="114300"/>
                </a:lnTo>
                <a:lnTo>
                  <a:pt x="244081" y="111696"/>
                </a:lnTo>
                <a:lnTo>
                  <a:pt x="240106" y="108458"/>
                </a:lnTo>
                <a:lnTo>
                  <a:pt x="232473" y="118706"/>
                </a:lnTo>
                <a:lnTo>
                  <a:pt x="236816" y="122313"/>
                </a:lnTo>
                <a:lnTo>
                  <a:pt x="241909" y="125298"/>
                </a:lnTo>
                <a:lnTo>
                  <a:pt x="253593" y="130022"/>
                </a:lnTo>
                <a:lnTo>
                  <a:pt x="259740" y="131203"/>
                </a:lnTo>
                <a:lnTo>
                  <a:pt x="271538" y="131203"/>
                </a:lnTo>
                <a:lnTo>
                  <a:pt x="299364" y="107899"/>
                </a:lnTo>
                <a:lnTo>
                  <a:pt x="299364" y="99949"/>
                </a:lnTo>
                <a:close/>
              </a:path>
              <a:path w="638175" h="170815">
                <a:moveTo>
                  <a:pt x="390804" y="72186"/>
                </a:moveTo>
                <a:lnTo>
                  <a:pt x="389991" y="66344"/>
                </a:lnTo>
                <a:lnTo>
                  <a:pt x="386765" y="55905"/>
                </a:lnTo>
                <a:lnTo>
                  <a:pt x="384429" y="51435"/>
                </a:lnTo>
                <a:lnTo>
                  <a:pt x="381838" y="48272"/>
                </a:lnTo>
                <a:lnTo>
                  <a:pt x="378345" y="43980"/>
                </a:lnTo>
                <a:lnTo>
                  <a:pt x="377380" y="43256"/>
                </a:lnTo>
                <a:lnTo>
                  <a:pt x="377380" y="67652"/>
                </a:lnTo>
                <a:lnTo>
                  <a:pt x="377380" y="76962"/>
                </a:lnTo>
                <a:lnTo>
                  <a:pt x="328930" y="76962"/>
                </a:lnTo>
                <a:lnTo>
                  <a:pt x="329425" y="72364"/>
                </a:lnTo>
                <a:lnTo>
                  <a:pt x="351790" y="48272"/>
                </a:lnTo>
                <a:lnTo>
                  <a:pt x="362102" y="48272"/>
                </a:lnTo>
                <a:lnTo>
                  <a:pt x="367601" y="50723"/>
                </a:lnTo>
                <a:lnTo>
                  <a:pt x="375424" y="60540"/>
                </a:lnTo>
                <a:lnTo>
                  <a:pt x="377380" y="67652"/>
                </a:lnTo>
                <a:lnTo>
                  <a:pt x="377380" y="43256"/>
                </a:lnTo>
                <a:lnTo>
                  <a:pt x="374548" y="41122"/>
                </a:lnTo>
                <a:lnTo>
                  <a:pt x="365480" y="37147"/>
                </a:lnTo>
                <a:lnTo>
                  <a:pt x="360362" y="36156"/>
                </a:lnTo>
                <a:lnTo>
                  <a:pt x="349427" y="36156"/>
                </a:lnTo>
                <a:lnTo>
                  <a:pt x="315163" y="69735"/>
                </a:lnTo>
                <a:lnTo>
                  <a:pt x="314020" y="76403"/>
                </a:lnTo>
                <a:lnTo>
                  <a:pt x="314020" y="91313"/>
                </a:lnTo>
                <a:lnTo>
                  <a:pt x="335102" y="125768"/>
                </a:lnTo>
                <a:lnTo>
                  <a:pt x="351358" y="131203"/>
                </a:lnTo>
                <a:lnTo>
                  <a:pt x="363651" y="131203"/>
                </a:lnTo>
                <a:lnTo>
                  <a:pt x="369176" y="130263"/>
                </a:lnTo>
                <a:lnTo>
                  <a:pt x="378866" y="126542"/>
                </a:lnTo>
                <a:lnTo>
                  <a:pt x="383286" y="124371"/>
                </a:lnTo>
                <a:lnTo>
                  <a:pt x="387261" y="121881"/>
                </a:lnTo>
                <a:lnTo>
                  <a:pt x="385660" y="118897"/>
                </a:lnTo>
                <a:lnTo>
                  <a:pt x="381850" y="111810"/>
                </a:lnTo>
                <a:lnTo>
                  <a:pt x="378498" y="113931"/>
                </a:lnTo>
                <a:lnTo>
                  <a:pt x="374992" y="115633"/>
                </a:lnTo>
                <a:lnTo>
                  <a:pt x="367652" y="118249"/>
                </a:lnTo>
                <a:lnTo>
                  <a:pt x="363651" y="118897"/>
                </a:lnTo>
                <a:lnTo>
                  <a:pt x="350608" y="118897"/>
                </a:lnTo>
                <a:lnTo>
                  <a:pt x="343560" y="116039"/>
                </a:lnTo>
                <a:lnTo>
                  <a:pt x="332752" y="104609"/>
                </a:lnTo>
                <a:lnTo>
                  <a:pt x="329730" y="96850"/>
                </a:lnTo>
                <a:lnTo>
                  <a:pt x="329107" y="87033"/>
                </a:lnTo>
                <a:lnTo>
                  <a:pt x="390232" y="87033"/>
                </a:lnTo>
                <a:lnTo>
                  <a:pt x="390613" y="84797"/>
                </a:lnTo>
                <a:lnTo>
                  <a:pt x="390677" y="83858"/>
                </a:lnTo>
                <a:lnTo>
                  <a:pt x="390804" y="76962"/>
                </a:lnTo>
                <a:lnTo>
                  <a:pt x="390804" y="72186"/>
                </a:lnTo>
                <a:close/>
              </a:path>
              <a:path w="638175" h="170815">
                <a:moveTo>
                  <a:pt x="427151" y="38392"/>
                </a:moveTo>
                <a:lnTo>
                  <a:pt x="411873" y="38392"/>
                </a:lnTo>
                <a:lnTo>
                  <a:pt x="411873" y="128955"/>
                </a:lnTo>
                <a:lnTo>
                  <a:pt x="427151" y="128955"/>
                </a:lnTo>
                <a:lnTo>
                  <a:pt x="427151" y="38392"/>
                </a:lnTo>
                <a:close/>
              </a:path>
              <a:path w="638175" h="170815">
                <a:moveTo>
                  <a:pt x="430326" y="6896"/>
                </a:moveTo>
                <a:lnTo>
                  <a:pt x="429298" y="4508"/>
                </a:lnTo>
                <a:lnTo>
                  <a:pt x="425196" y="901"/>
                </a:lnTo>
                <a:lnTo>
                  <a:pt x="422681" y="0"/>
                </a:lnTo>
                <a:lnTo>
                  <a:pt x="416725" y="0"/>
                </a:lnTo>
                <a:lnTo>
                  <a:pt x="414210" y="901"/>
                </a:lnTo>
                <a:lnTo>
                  <a:pt x="410108" y="4508"/>
                </a:lnTo>
                <a:lnTo>
                  <a:pt x="409079" y="6896"/>
                </a:lnTo>
                <a:lnTo>
                  <a:pt x="409079" y="12738"/>
                </a:lnTo>
                <a:lnTo>
                  <a:pt x="410108" y="15100"/>
                </a:lnTo>
                <a:lnTo>
                  <a:pt x="414210" y="18821"/>
                </a:lnTo>
                <a:lnTo>
                  <a:pt x="416725" y="19761"/>
                </a:lnTo>
                <a:lnTo>
                  <a:pt x="422681" y="19761"/>
                </a:lnTo>
                <a:lnTo>
                  <a:pt x="425196" y="18821"/>
                </a:lnTo>
                <a:lnTo>
                  <a:pt x="429298" y="15100"/>
                </a:lnTo>
                <a:lnTo>
                  <a:pt x="430326" y="12738"/>
                </a:lnTo>
                <a:lnTo>
                  <a:pt x="430326" y="6896"/>
                </a:lnTo>
                <a:close/>
              </a:path>
              <a:path w="638175" h="170815">
                <a:moveTo>
                  <a:pt x="501116" y="127838"/>
                </a:moveTo>
                <a:lnTo>
                  <a:pt x="498144" y="116293"/>
                </a:lnTo>
                <a:lnTo>
                  <a:pt x="496646" y="116916"/>
                </a:lnTo>
                <a:lnTo>
                  <a:pt x="491248" y="118465"/>
                </a:lnTo>
                <a:lnTo>
                  <a:pt x="489508" y="118706"/>
                </a:lnTo>
                <a:lnTo>
                  <a:pt x="482676" y="118706"/>
                </a:lnTo>
                <a:lnTo>
                  <a:pt x="479044" y="117195"/>
                </a:lnTo>
                <a:lnTo>
                  <a:pt x="474941" y="111099"/>
                </a:lnTo>
                <a:lnTo>
                  <a:pt x="473913" y="106781"/>
                </a:lnTo>
                <a:lnTo>
                  <a:pt x="473913" y="50876"/>
                </a:lnTo>
                <a:lnTo>
                  <a:pt x="498322" y="50876"/>
                </a:lnTo>
                <a:lnTo>
                  <a:pt x="498322" y="38392"/>
                </a:lnTo>
                <a:lnTo>
                  <a:pt x="473913" y="38392"/>
                </a:lnTo>
                <a:lnTo>
                  <a:pt x="473913" y="13042"/>
                </a:lnTo>
                <a:lnTo>
                  <a:pt x="461060" y="13042"/>
                </a:lnTo>
                <a:lnTo>
                  <a:pt x="459193" y="38392"/>
                </a:lnTo>
                <a:lnTo>
                  <a:pt x="445033" y="39319"/>
                </a:lnTo>
                <a:lnTo>
                  <a:pt x="445033" y="50876"/>
                </a:lnTo>
                <a:lnTo>
                  <a:pt x="458444" y="50876"/>
                </a:lnTo>
                <a:lnTo>
                  <a:pt x="458444" y="105486"/>
                </a:lnTo>
                <a:lnTo>
                  <a:pt x="458876" y="109575"/>
                </a:lnTo>
                <a:lnTo>
                  <a:pt x="479501" y="131203"/>
                </a:lnTo>
                <a:lnTo>
                  <a:pt x="487210" y="131203"/>
                </a:lnTo>
                <a:lnTo>
                  <a:pt x="490093" y="130860"/>
                </a:lnTo>
                <a:lnTo>
                  <a:pt x="495935" y="129489"/>
                </a:lnTo>
                <a:lnTo>
                  <a:pt x="501116" y="127838"/>
                </a:lnTo>
                <a:close/>
              </a:path>
              <a:path w="638175" h="170815">
                <a:moveTo>
                  <a:pt x="533361" y="38392"/>
                </a:moveTo>
                <a:lnTo>
                  <a:pt x="518083" y="38392"/>
                </a:lnTo>
                <a:lnTo>
                  <a:pt x="518083" y="128955"/>
                </a:lnTo>
                <a:lnTo>
                  <a:pt x="533361" y="128955"/>
                </a:lnTo>
                <a:lnTo>
                  <a:pt x="533361" y="38392"/>
                </a:lnTo>
                <a:close/>
              </a:path>
              <a:path w="638175" h="170815">
                <a:moveTo>
                  <a:pt x="536536" y="6896"/>
                </a:moveTo>
                <a:lnTo>
                  <a:pt x="535508" y="4508"/>
                </a:lnTo>
                <a:lnTo>
                  <a:pt x="531406" y="901"/>
                </a:lnTo>
                <a:lnTo>
                  <a:pt x="528891" y="0"/>
                </a:lnTo>
                <a:lnTo>
                  <a:pt x="522922" y="0"/>
                </a:lnTo>
                <a:lnTo>
                  <a:pt x="520407" y="901"/>
                </a:lnTo>
                <a:lnTo>
                  <a:pt x="516305" y="4508"/>
                </a:lnTo>
                <a:lnTo>
                  <a:pt x="515289" y="6896"/>
                </a:lnTo>
                <a:lnTo>
                  <a:pt x="515289" y="12738"/>
                </a:lnTo>
                <a:lnTo>
                  <a:pt x="516305" y="15100"/>
                </a:lnTo>
                <a:lnTo>
                  <a:pt x="520407" y="18821"/>
                </a:lnTo>
                <a:lnTo>
                  <a:pt x="522922" y="19761"/>
                </a:lnTo>
                <a:lnTo>
                  <a:pt x="528891" y="19761"/>
                </a:lnTo>
                <a:lnTo>
                  <a:pt x="531406" y="18821"/>
                </a:lnTo>
                <a:lnTo>
                  <a:pt x="535508" y="15100"/>
                </a:lnTo>
                <a:lnTo>
                  <a:pt x="536536" y="12738"/>
                </a:lnTo>
                <a:lnTo>
                  <a:pt x="536536" y="6896"/>
                </a:lnTo>
                <a:close/>
              </a:path>
              <a:path w="638175" h="170815">
                <a:moveTo>
                  <a:pt x="637730" y="131813"/>
                </a:moveTo>
                <a:lnTo>
                  <a:pt x="636346" y="128955"/>
                </a:lnTo>
                <a:lnTo>
                  <a:pt x="635088" y="126326"/>
                </a:lnTo>
                <a:lnTo>
                  <a:pt x="624522" y="119494"/>
                </a:lnTo>
                <a:lnTo>
                  <a:pt x="622820" y="119138"/>
                </a:lnTo>
                <a:lnTo>
                  <a:pt x="622820" y="137414"/>
                </a:lnTo>
                <a:lnTo>
                  <a:pt x="622744" y="144246"/>
                </a:lnTo>
                <a:lnTo>
                  <a:pt x="598462" y="160083"/>
                </a:lnTo>
                <a:lnTo>
                  <a:pt x="585914" y="160083"/>
                </a:lnTo>
                <a:lnTo>
                  <a:pt x="579488" y="158661"/>
                </a:lnTo>
                <a:lnTo>
                  <a:pt x="570166" y="152946"/>
                </a:lnTo>
                <a:lnTo>
                  <a:pt x="567842" y="149085"/>
                </a:lnTo>
                <a:lnTo>
                  <a:pt x="567842" y="141630"/>
                </a:lnTo>
                <a:lnTo>
                  <a:pt x="568579" y="139026"/>
                </a:lnTo>
                <a:lnTo>
                  <a:pt x="571563" y="133807"/>
                </a:lnTo>
                <a:lnTo>
                  <a:pt x="573925" y="131318"/>
                </a:lnTo>
                <a:lnTo>
                  <a:pt x="577151" y="128955"/>
                </a:lnTo>
                <a:lnTo>
                  <a:pt x="579145" y="129578"/>
                </a:lnTo>
                <a:lnTo>
                  <a:pt x="581164" y="129984"/>
                </a:lnTo>
                <a:lnTo>
                  <a:pt x="585266" y="130365"/>
                </a:lnTo>
                <a:lnTo>
                  <a:pt x="587159" y="130454"/>
                </a:lnTo>
                <a:lnTo>
                  <a:pt x="610514" y="130454"/>
                </a:lnTo>
                <a:lnTo>
                  <a:pt x="615048" y="131254"/>
                </a:lnTo>
                <a:lnTo>
                  <a:pt x="621258" y="134493"/>
                </a:lnTo>
                <a:lnTo>
                  <a:pt x="622820" y="137414"/>
                </a:lnTo>
                <a:lnTo>
                  <a:pt x="622820" y="119138"/>
                </a:lnTo>
                <a:lnTo>
                  <a:pt x="616597" y="117779"/>
                </a:lnTo>
                <a:lnTo>
                  <a:pt x="582307" y="117779"/>
                </a:lnTo>
                <a:lnTo>
                  <a:pt x="578091" y="116852"/>
                </a:lnTo>
                <a:lnTo>
                  <a:pt x="573620" y="113118"/>
                </a:lnTo>
                <a:lnTo>
                  <a:pt x="572503" y="110756"/>
                </a:lnTo>
                <a:lnTo>
                  <a:pt x="572503" y="105422"/>
                </a:lnTo>
                <a:lnTo>
                  <a:pt x="573062" y="103339"/>
                </a:lnTo>
                <a:lnTo>
                  <a:pt x="575297" y="99987"/>
                </a:lnTo>
                <a:lnTo>
                  <a:pt x="576656" y="98463"/>
                </a:lnTo>
                <a:lnTo>
                  <a:pt x="578281" y="97091"/>
                </a:lnTo>
                <a:lnTo>
                  <a:pt x="580390" y="98082"/>
                </a:lnTo>
                <a:lnTo>
                  <a:pt x="582625" y="98869"/>
                </a:lnTo>
                <a:lnTo>
                  <a:pt x="587349" y="99987"/>
                </a:lnTo>
                <a:lnTo>
                  <a:pt x="589648" y="100266"/>
                </a:lnTo>
                <a:lnTo>
                  <a:pt x="596480" y="100266"/>
                </a:lnTo>
                <a:lnTo>
                  <a:pt x="600798" y="99517"/>
                </a:lnTo>
                <a:lnTo>
                  <a:pt x="607352" y="97091"/>
                </a:lnTo>
                <a:lnTo>
                  <a:pt x="608863" y="96532"/>
                </a:lnTo>
                <a:lnTo>
                  <a:pt x="625055" y="64922"/>
                </a:lnTo>
                <a:lnTo>
                  <a:pt x="624332" y="61379"/>
                </a:lnTo>
                <a:lnTo>
                  <a:pt x="621474" y="54914"/>
                </a:lnTo>
                <a:lnTo>
                  <a:pt x="619709" y="52247"/>
                </a:lnTo>
                <a:lnTo>
                  <a:pt x="617601" y="50126"/>
                </a:lnTo>
                <a:lnTo>
                  <a:pt x="636231" y="50126"/>
                </a:lnTo>
                <a:lnTo>
                  <a:pt x="636231" y="47332"/>
                </a:lnTo>
                <a:lnTo>
                  <a:pt x="636231" y="38392"/>
                </a:lnTo>
                <a:lnTo>
                  <a:pt x="611073" y="38392"/>
                </a:lnTo>
                <a:lnTo>
                  <a:pt x="611073" y="71755"/>
                </a:lnTo>
                <a:lnTo>
                  <a:pt x="610577" y="74764"/>
                </a:lnTo>
                <a:lnTo>
                  <a:pt x="594487" y="90017"/>
                </a:lnTo>
                <a:lnTo>
                  <a:pt x="589267" y="90017"/>
                </a:lnTo>
                <a:lnTo>
                  <a:pt x="572681" y="71755"/>
                </a:lnTo>
                <a:lnTo>
                  <a:pt x="572795" y="61379"/>
                </a:lnTo>
                <a:lnTo>
                  <a:pt x="610958" y="61379"/>
                </a:lnTo>
                <a:lnTo>
                  <a:pt x="611073" y="71755"/>
                </a:lnTo>
                <a:lnTo>
                  <a:pt x="611073" y="38392"/>
                </a:lnTo>
                <a:lnTo>
                  <a:pt x="604735" y="38392"/>
                </a:lnTo>
                <a:lnTo>
                  <a:pt x="602996" y="37769"/>
                </a:lnTo>
                <a:lnTo>
                  <a:pt x="601040" y="37236"/>
                </a:lnTo>
                <a:lnTo>
                  <a:pt x="596696" y="36372"/>
                </a:lnTo>
                <a:lnTo>
                  <a:pt x="594360" y="36156"/>
                </a:lnTo>
                <a:lnTo>
                  <a:pt x="587286" y="36156"/>
                </a:lnTo>
                <a:lnTo>
                  <a:pt x="557771" y="63423"/>
                </a:lnTo>
                <a:lnTo>
                  <a:pt x="557771" y="73863"/>
                </a:lnTo>
                <a:lnTo>
                  <a:pt x="558990" y="78676"/>
                </a:lnTo>
                <a:lnTo>
                  <a:pt x="563829" y="86995"/>
                </a:lnTo>
                <a:lnTo>
                  <a:pt x="566534" y="90322"/>
                </a:lnTo>
                <a:lnTo>
                  <a:pt x="569518" y="92811"/>
                </a:lnTo>
                <a:lnTo>
                  <a:pt x="569518" y="93548"/>
                </a:lnTo>
                <a:lnTo>
                  <a:pt x="567156" y="95173"/>
                </a:lnTo>
                <a:lnTo>
                  <a:pt x="564921" y="97409"/>
                </a:lnTo>
                <a:lnTo>
                  <a:pt x="560692" y="103124"/>
                </a:lnTo>
                <a:lnTo>
                  <a:pt x="559638" y="106476"/>
                </a:lnTo>
                <a:lnTo>
                  <a:pt x="559638" y="113931"/>
                </a:lnTo>
                <a:lnTo>
                  <a:pt x="560412" y="116941"/>
                </a:lnTo>
                <a:lnTo>
                  <a:pt x="563524" y="121793"/>
                </a:lnTo>
                <a:lnTo>
                  <a:pt x="565416" y="123685"/>
                </a:lnTo>
                <a:lnTo>
                  <a:pt x="567651" y="125044"/>
                </a:lnTo>
                <a:lnTo>
                  <a:pt x="567651" y="125793"/>
                </a:lnTo>
                <a:lnTo>
                  <a:pt x="563549" y="128651"/>
                </a:lnTo>
                <a:lnTo>
                  <a:pt x="560324" y="131813"/>
                </a:lnTo>
                <a:lnTo>
                  <a:pt x="555599" y="138772"/>
                </a:lnTo>
                <a:lnTo>
                  <a:pt x="554418" y="142443"/>
                </a:lnTo>
                <a:lnTo>
                  <a:pt x="554418" y="150266"/>
                </a:lnTo>
                <a:lnTo>
                  <a:pt x="586282" y="170700"/>
                </a:lnTo>
                <a:lnTo>
                  <a:pt x="598957" y="170700"/>
                </a:lnTo>
                <a:lnTo>
                  <a:pt x="605332" y="169862"/>
                </a:lnTo>
                <a:lnTo>
                  <a:pt x="616699" y="166484"/>
                </a:lnTo>
                <a:lnTo>
                  <a:pt x="621449" y="164249"/>
                </a:lnTo>
                <a:lnTo>
                  <a:pt x="627240" y="160083"/>
                </a:lnTo>
                <a:lnTo>
                  <a:pt x="629399" y="158534"/>
                </a:lnTo>
                <a:lnTo>
                  <a:pt x="632447" y="155206"/>
                </a:lnTo>
                <a:lnTo>
                  <a:pt x="636663" y="147624"/>
                </a:lnTo>
                <a:lnTo>
                  <a:pt x="637628" y="143992"/>
                </a:lnTo>
                <a:lnTo>
                  <a:pt x="637730" y="13181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3076" y="598697"/>
            <a:ext cx="228718" cy="1539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645716" y="598697"/>
            <a:ext cx="410209" cy="125095"/>
            <a:chOff x="645716" y="598697"/>
            <a:chExt cx="410209" cy="125095"/>
          </a:xfrm>
        </p:grpSpPr>
        <p:sp>
          <p:nvSpPr>
            <p:cNvPr id="9" name="object 9"/>
            <p:cNvSpPr/>
            <p:nvPr/>
          </p:nvSpPr>
          <p:spPr>
            <a:xfrm>
              <a:off x="645716" y="598697"/>
              <a:ext cx="15875" cy="122555"/>
            </a:xfrm>
            <a:custGeom>
              <a:avLst/>
              <a:gdLst/>
              <a:ahLst/>
              <a:cxnLst/>
              <a:rect l="l" t="t" r="r" b="b"/>
              <a:pathLst>
                <a:path w="15875" h="122554">
                  <a:moveTo>
                    <a:pt x="15467" y="0"/>
                  </a:moveTo>
                  <a:lnTo>
                    <a:pt x="0" y="0"/>
                  </a:lnTo>
                  <a:lnTo>
                    <a:pt x="0" y="122251"/>
                  </a:lnTo>
                  <a:lnTo>
                    <a:pt x="15467" y="122251"/>
                  </a:lnTo>
                  <a:lnTo>
                    <a:pt x="154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91001" y="628141"/>
              <a:ext cx="72493" cy="928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90704" y="628141"/>
              <a:ext cx="72493" cy="928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84778" y="628141"/>
              <a:ext cx="76780" cy="9504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82952" y="628141"/>
              <a:ext cx="72493" cy="9280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351863" y="856969"/>
            <a:ext cx="1273810" cy="219075"/>
            <a:chOff x="351863" y="856969"/>
            <a:chExt cx="1273810" cy="219075"/>
          </a:xfrm>
        </p:grpSpPr>
        <p:sp>
          <p:nvSpPr>
            <p:cNvPr id="15" name="object 15"/>
            <p:cNvSpPr/>
            <p:nvPr/>
          </p:nvSpPr>
          <p:spPr>
            <a:xfrm>
              <a:off x="351863" y="856969"/>
              <a:ext cx="1245227" cy="2188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12580" y="1040984"/>
              <a:ext cx="13335" cy="13970"/>
            </a:xfrm>
            <a:custGeom>
              <a:avLst/>
              <a:gdLst/>
              <a:ahLst/>
              <a:cxnLst/>
              <a:rect l="l" t="t" r="r" b="b"/>
              <a:pathLst>
                <a:path w="13335" h="13969">
                  <a:moveTo>
                    <a:pt x="8290" y="0"/>
                  </a:moveTo>
                  <a:lnTo>
                    <a:pt x="4727" y="0"/>
                  </a:lnTo>
                  <a:lnTo>
                    <a:pt x="3181" y="636"/>
                  </a:lnTo>
                  <a:lnTo>
                    <a:pt x="636" y="3181"/>
                  </a:lnTo>
                  <a:lnTo>
                    <a:pt x="0" y="4872"/>
                  </a:lnTo>
                  <a:lnTo>
                    <a:pt x="0" y="6981"/>
                  </a:lnTo>
                  <a:lnTo>
                    <a:pt x="0" y="8945"/>
                  </a:lnTo>
                  <a:lnTo>
                    <a:pt x="636" y="10563"/>
                  </a:lnTo>
                  <a:lnTo>
                    <a:pt x="3181" y="13108"/>
                  </a:lnTo>
                  <a:lnTo>
                    <a:pt x="4727" y="13745"/>
                  </a:lnTo>
                  <a:lnTo>
                    <a:pt x="8290" y="13745"/>
                  </a:lnTo>
                  <a:lnTo>
                    <a:pt x="9799" y="13108"/>
                  </a:lnTo>
                  <a:lnTo>
                    <a:pt x="12345" y="10563"/>
                  </a:lnTo>
                  <a:lnTo>
                    <a:pt x="12981" y="8945"/>
                  </a:lnTo>
                  <a:lnTo>
                    <a:pt x="12981" y="4872"/>
                  </a:lnTo>
                  <a:lnTo>
                    <a:pt x="12345" y="3181"/>
                  </a:lnTo>
                  <a:lnTo>
                    <a:pt x="9799" y="636"/>
                  </a:lnTo>
                  <a:lnTo>
                    <a:pt x="829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4406" y="0"/>
            <a:ext cx="19995515" cy="4094479"/>
            <a:chOff x="54406" y="0"/>
            <a:chExt cx="19995515" cy="4094479"/>
          </a:xfrm>
        </p:grpSpPr>
        <p:sp>
          <p:nvSpPr>
            <p:cNvPr id="18" name="object 18"/>
            <p:cNvSpPr/>
            <p:nvPr/>
          </p:nvSpPr>
          <p:spPr>
            <a:xfrm>
              <a:off x="18171596" y="867490"/>
              <a:ext cx="116665" cy="16857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312777" y="859781"/>
              <a:ext cx="99448" cy="17936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442418" y="908092"/>
              <a:ext cx="99191" cy="13105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565637" y="853100"/>
              <a:ext cx="208121" cy="18604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793389" y="908092"/>
              <a:ext cx="105823" cy="13105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923804" y="858239"/>
              <a:ext cx="29845" cy="178435"/>
            </a:xfrm>
            <a:custGeom>
              <a:avLst/>
              <a:gdLst/>
              <a:ahLst/>
              <a:cxnLst/>
              <a:rect l="l" t="t" r="r" b="b"/>
              <a:pathLst>
                <a:path w="29844" h="178434">
                  <a:moveTo>
                    <a:pt x="18758" y="0"/>
                  </a:moveTo>
                  <a:lnTo>
                    <a:pt x="10535" y="0"/>
                  </a:lnTo>
                  <a:lnTo>
                    <a:pt x="7066" y="1241"/>
                  </a:lnTo>
                  <a:lnTo>
                    <a:pt x="1413" y="6210"/>
                  </a:lnTo>
                  <a:lnTo>
                    <a:pt x="0" y="9507"/>
                  </a:lnTo>
                  <a:lnTo>
                    <a:pt x="0" y="17559"/>
                  </a:lnTo>
                  <a:lnTo>
                    <a:pt x="1413" y="20814"/>
                  </a:lnTo>
                  <a:lnTo>
                    <a:pt x="7066" y="25954"/>
                  </a:lnTo>
                  <a:lnTo>
                    <a:pt x="10535" y="27239"/>
                  </a:lnTo>
                  <a:lnTo>
                    <a:pt x="18758" y="27239"/>
                  </a:lnTo>
                  <a:lnTo>
                    <a:pt x="22228" y="25954"/>
                  </a:lnTo>
                  <a:lnTo>
                    <a:pt x="27881" y="20814"/>
                  </a:lnTo>
                  <a:lnTo>
                    <a:pt x="29294" y="17559"/>
                  </a:lnTo>
                  <a:lnTo>
                    <a:pt x="29294" y="9507"/>
                  </a:lnTo>
                  <a:lnTo>
                    <a:pt x="27881" y="6210"/>
                  </a:lnTo>
                  <a:lnTo>
                    <a:pt x="22228" y="1241"/>
                  </a:lnTo>
                  <a:lnTo>
                    <a:pt x="18758" y="0"/>
                  </a:lnTo>
                  <a:close/>
                </a:path>
                <a:path w="29844" h="178434">
                  <a:moveTo>
                    <a:pt x="24926" y="52936"/>
                  </a:moveTo>
                  <a:lnTo>
                    <a:pt x="3854" y="52936"/>
                  </a:lnTo>
                  <a:lnTo>
                    <a:pt x="3854" y="177824"/>
                  </a:lnTo>
                  <a:lnTo>
                    <a:pt x="24926" y="177824"/>
                  </a:lnTo>
                  <a:lnTo>
                    <a:pt x="24926" y="52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972758" y="876227"/>
              <a:ext cx="193576" cy="1629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9204" y="59204"/>
              <a:ext cx="19985990" cy="4030345"/>
            </a:xfrm>
            <a:custGeom>
              <a:avLst/>
              <a:gdLst/>
              <a:ahLst/>
              <a:cxnLst/>
              <a:rect l="l" t="t" r="r" b="b"/>
              <a:pathLst>
                <a:path w="19985990" h="4030345">
                  <a:moveTo>
                    <a:pt x="0" y="4030273"/>
                  </a:moveTo>
                  <a:lnTo>
                    <a:pt x="19985709" y="4030273"/>
                  </a:lnTo>
                  <a:lnTo>
                    <a:pt x="19985709" y="0"/>
                  </a:lnTo>
                  <a:lnTo>
                    <a:pt x="0" y="0"/>
                  </a:lnTo>
                  <a:lnTo>
                    <a:pt x="0" y="4030273"/>
                  </a:lnTo>
                  <a:close/>
                </a:path>
              </a:pathLst>
            </a:custGeom>
            <a:ln w="9597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3611" y="215029"/>
              <a:ext cx="0" cy="3752850"/>
            </a:xfrm>
            <a:custGeom>
              <a:avLst/>
              <a:gdLst/>
              <a:ahLst/>
              <a:cxnLst/>
              <a:rect l="l" t="t" r="r" b="b"/>
              <a:pathLst>
                <a:path w="0" h="3752850">
                  <a:moveTo>
                    <a:pt x="0" y="0"/>
                  </a:moveTo>
                  <a:lnTo>
                    <a:pt x="0" y="3752426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4338" y="4035066"/>
              <a:ext cx="19709130" cy="0"/>
            </a:xfrm>
            <a:custGeom>
              <a:avLst/>
              <a:gdLst/>
              <a:ahLst/>
              <a:cxnLst/>
              <a:rect l="l" t="t" r="r" b="b"/>
              <a:pathLst>
                <a:path w="19709130" h="0">
                  <a:moveTo>
                    <a:pt x="0" y="0"/>
                  </a:moveTo>
                  <a:lnTo>
                    <a:pt x="19709014" y="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9990507" y="181222"/>
              <a:ext cx="0" cy="3752850"/>
            </a:xfrm>
            <a:custGeom>
              <a:avLst/>
              <a:gdLst/>
              <a:ahLst/>
              <a:cxnLst/>
              <a:rect l="l" t="t" r="r" b="b"/>
              <a:pathLst>
                <a:path w="0" h="3752850">
                  <a:moveTo>
                    <a:pt x="0" y="3752426"/>
                  </a:moveTo>
                  <a:lnTo>
                    <a:pt x="0" y="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0764" y="113611"/>
              <a:ext cx="19709130" cy="0"/>
            </a:xfrm>
            <a:custGeom>
              <a:avLst/>
              <a:gdLst/>
              <a:ahLst/>
              <a:cxnLst/>
              <a:rect l="l" t="t" r="r" b="b"/>
              <a:pathLst>
                <a:path w="19709130" h="0">
                  <a:moveTo>
                    <a:pt x="19709014" y="0"/>
                  </a:moveTo>
                  <a:lnTo>
                    <a:pt x="0" y="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3611" y="113609"/>
              <a:ext cx="19877405" cy="3921760"/>
            </a:xfrm>
            <a:custGeom>
              <a:avLst/>
              <a:gdLst/>
              <a:ahLst/>
              <a:cxnLst/>
              <a:rect l="l" t="t" r="r" b="b"/>
              <a:pathLst>
                <a:path w="19877405" h="3921760">
                  <a:moveTo>
                    <a:pt x="0" y="3887650"/>
                  </a:moveTo>
                  <a:lnTo>
                    <a:pt x="0" y="3921460"/>
                  </a:lnTo>
                  <a:lnTo>
                    <a:pt x="33580" y="3921460"/>
                  </a:lnTo>
                </a:path>
                <a:path w="19877405" h="3921760">
                  <a:moveTo>
                    <a:pt x="19843316" y="3921460"/>
                  </a:moveTo>
                  <a:lnTo>
                    <a:pt x="19876897" y="3921460"/>
                  </a:lnTo>
                  <a:lnTo>
                    <a:pt x="19876897" y="3887650"/>
                  </a:lnTo>
                </a:path>
                <a:path w="19877405" h="3921760">
                  <a:moveTo>
                    <a:pt x="19876897" y="33810"/>
                  </a:moveTo>
                  <a:lnTo>
                    <a:pt x="19876897" y="0"/>
                  </a:lnTo>
                  <a:lnTo>
                    <a:pt x="19843316" y="0"/>
                  </a:lnTo>
                </a:path>
                <a:path w="19877405" h="3921760">
                  <a:moveTo>
                    <a:pt x="33580" y="0"/>
                  </a:moveTo>
                  <a:lnTo>
                    <a:pt x="0" y="0"/>
                  </a:lnTo>
                  <a:lnTo>
                    <a:pt x="0" y="33810"/>
                  </a:lnTo>
                </a:path>
              </a:pathLst>
            </a:custGeom>
            <a:ln w="9597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910882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767355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8623828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480301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336776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193248" y="0"/>
              <a:ext cx="0" cy="4039870"/>
            </a:xfrm>
            <a:custGeom>
              <a:avLst/>
              <a:gdLst/>
              <a:ahLst/>
              <a:cxnLst/>
              <a:rect l="l" t="t" r="r" b="b"/>
              <a:pathLst>
                <a:path w="0" h="4039870">
                  <a:moveTo>
                    <a:pt x="0" y="0"/>
                  </a:moveTo>
                  <a:lnTo>
                    <a:pt x="0" y="4039870"/>
                  </a:lnTo>
                </a:path>
              </a:pathLst>
            </a:custGeom>
            <a:ln w="9597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zfalz_A6_14-seitig_PDF-Vorlage.indd</dc:title>
  <dcterms:created xsi:type="dcterms:W3CDTF">2020-10-01T12:37:17Z</dcterms:created>
  <dcterms:modified xsi:type="dcterms:W3CDTF">2020-10-01T12:37:17Z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